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4.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5.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6.xml" ContentType="application/vnd.openxmlformats-officedocument.theme+xml"/>
  <Override PartName="/ppt/slideLayouts/slideLayout21.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2" r:id="rId4"/>
    <p:sldMasterId id="2147483746" r:id="rId5"/>
    <p:sldMasterId id="2147483751" r:id="rId6"/>
    <p:sldMasterId id="2147483756" r:id="rId7"/>
    <p:sldMasterId id="2147483759" r:id="rId8"/>
    <p:sldMasterId id="2147483765" r:id="rId9"/>
    <p:sldMasterId id="2147483769" r:id="rId10"/>
  </p:sldMasterIdLst>
  <p:handoutMasterIdLst>
    <p:handoutMasterId r:id="rId12"/>
  </p:handoutMasterIdLst>
  <p:sldIdLst>
    <p:sldId id="316" r:id="rId1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C77"/>
    <a:srgbClr val="F0F0F0"/>
    <a:srgbClr val="FBFBFB"/>
    <a:srgbClr val="EAEAEA"/>
    <a:srgbClr val="E9E9E9"/>
    <a:srgbClr val="D7D7D7"/>
    <a:srgbClr val="E8E8E8"/>
    <a:srgbClr val="FFB200"/>
    <a:srgbClr val="0056E2"/>
    <a:srgbClr val="004CC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8C93F1-0B49-87BE-1889-7912DC41DC6A}" v="95" dt="2023-04-26T11:21:47.038"/>
    <p1510:client id="{CD6A3367-669A-40AC-89DC-339C2E0ACA0E}" v="132" dt="2023-04-18T10:20:14.00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7" d="100"/>
          <a:sy n="77" d="100"/>
        </p:scale>
        <p:origin x="86" y="106"/>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handoutMaster" Target="handoutMasters/handoutMaster1.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Master" Target="slideMasters/slideMaster7.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765A528-E053-76E3-DCFB-6C7C0379717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2D4C42D9-C7F8-6E04-671F-3DFA3E2BFD1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B8F88D4-F308-47D7-865D-E81766FD603C}" type="datetimeFigureOut">
              <a:rPr lang="en-US" smtClean="0"/>
              <a:t>5/29/2023</a:t>
            </a:fld>
            <a:endParaRPr lang="en-US"/>
          </a:p>
        </p:txBody>
      </p:sp>
      <p:sp>
        <p:nvSpPr>
          <p:cNvPr id="4" name="Footer Placeholder 3">
            <a:extLst>
              <a:ext uri="{FF2B5EF4-FFF2-40B4-BE49-F238E27FC236}">
                <a16:creationId xmlns:a16="http://schemas.microsoft.com/office/drawing/2014/main" id="{FC9754D9-57FF-6D0A-8440-243B3102301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C9211911-4EB7-F17A-64F5-57BC42D7B6B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A18BD76-4A46-4F15-ADF1-608E497BE982}" type="slidenum">
              <a:rPr lang="en-US" smtClean="0"/>
              <a:t>‹Nº›</a:t>
            </a:fld>
            <a:endParaRPr lang="en-US"/>
          </a:p>
        </p:txBody>
      </p:sp>
    </p:spTree>
    <p:extLst>
      <p:ext uri="{BB962C8B-B14F-4D97-AF65-F5344CB8AC3E}">
        <p14:creationId xmlns:p14="http://schemas.microsoft.com/office/powerpoint/2010/main" val="62649600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2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hyperlink" Target="https://www.linkedin.com/company/ats-global" TargetMode="External"/><Relationship Id="rId3" Type="http://schemas.openxmlformats.org/officeDocument/2006/relationships/image" Target="../media/image2.svg"/><Relationship Id="rId7" Type="http://schemas.openxmlformats.org/officeDocument/2006/relationships/hyperlink" Target="https://twitter.com/ATS_Int" TargetMode="External"/><Relationship Id="rId12" Type="http://schemas.openxmlformats.org/officeDocument/2006/relationships/image" Target="../media/image8.svg"/><Relationship Id="rId2" Type="http://schemas.openxmlformats.org/officeDocument/2006/relationships/image" Target="../media/image1.png"/><Relationship Id="rId16" Type="http://schemas.openxmlformats.org/officeDocument/2006/relationships/image" Target="../media/image11.png"/><Relationship Id="rId1" Type="http://schemas.openxmlformats.org/officeDocument/2006/relationships/slideMaster" Target="../slideMasters/slideMaster7.xml"/><Relationship Id="rId6" Type="http://schemas.openxmlformats.org/officeDocument/2006/relationships/image" Target="../media/image4.svg"/><Relationship Id="rId11" Type="http://schemas.openxmlformats.org/officeDocument/2006/relationships/image" Target="../media/image7.png"/><Relationship Id="rId5" Type="http://schemas.openxmlformats.org/officeDocument/2006/relationships/image" Target="../media/image3.png"/><Relationship Id="rId15" Type="http://schemas.openxmlformats.org/officeDocument/2006/relationships/image" Target="../media/image10.svg"/><Relationship Id="rId10" Type="http://schemas.openxmlformats.org/officeDocument/2006/relationships/hyperlink" Target="https://www.youtube.com/channel/UCiqqYZkNfUXjmf3EmcvxWIw" TargetMode="External"/><Relationship Id="rId4" Type="http://schemas.openxmlformats.org/officeDocument/2006/relationships/hyperlink" Target="https://www.instagram.com/_atsglobal" TargetMode="External"/><Relationship Id="rId9" Type="http://schemas.openxmlformats.org/officeDocument/2006/relationships/image" Target="../media/image6.svg"/><Relationship Id="rId14" Type="http://schemas.openxmlformats.org/officeDocument/2006/relationships/image" Target="../media/image9.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 Title, horizontal text and image">
    <p:spTree>
      <p:nvGrpSpPr>
        <p:cNvPr id="1" name=""/>
        <p:cNvGrpSpPr/>
        <p:nvPr/>
      </p:nvGrpSpPr>
      <p:grpSpPr>
        <a:xfrm>
          <a:off x="0" y="0"/>
          <a:ext cx="0" cy="0"/>
          <a:chOff x="0" y="0"/>
          <a:chExt cx="0" cy="0"/>
        </a:xfrm>
      </p:grpSpPr>
      <p:sp>
        <p:nvSpPr>
          <p:cNvPr id="3" name="Footer Placeholder 4">
            <a:extLst>
              <a:ext uri="{FF2B5EF4-FFF2-40B4-BE49-F238E27FC236}">
                <a16:creationId xmlns:a16="http://schemas.microsoft.com/office/drawing/2014/main" id="{FEF52F76-E342-6832-01C6-BB47FC18F2B6}"/>
              </a:ext>
            </a:extLst>
          </p:cNvPr>
          <p:cNvSpPr>
            <a:spLocks noGrp="1"/>
          </p:cNvSpPr>
          <p:nvPr>
            <p:ph type="ftr" sz="quarter" idx="11"/>
          </p:nvPr>
        </p:nvSpPr>
        <p:spPr>
          <a:xfrm>
            <a:off x="7332221" y="6205492"/>
            <a:ext cx="4114800" cy="284085"/>
          </a:xfrm>
          <a:prstGeom prst="rect">
            <a:avLst/>
          </a:prstGeom>
        </p:spPr>
        <p:txBody>
          <a:bodyPr/>
          <a:lstStyle>
            <a:lvl1pPr algn="r">
              <a:defRPr sz="1200"/>
            </a:lvl1pPr>
          </a:lstStyle>
          <a:p>
            <a:r>
              <a:rPr lang="cs-CZ"/>
              <a:t>ATS Global  |  Confidential  |</a:t>
            </a:r>
            <a:endParaRPr lang="en-US"/>
          </a:p>
        </p:txBody>
      </p:sp>
      <p:sp>
        <p:nvSpPr>
          <p:cNvPr id="4" name="Slide Number Placeholder 5">
            <a:extLst>
              <a:ext uri="{FF2B5EF4-FFF2-40B4-BE49-F238E27FC236}">
                <a16:creationId xmlns:a16="http://schemas.microsoft.com/office/drawing/2014/main" id="{A99E735D-D630-D819-69A4-C31C32D3C514}"/>
              </a:ext>
            </a:extLst>
          </p:cNvPr>
          <p:cNvSpPr>
            <a:spLocks noGrp="1"/>
          </p:cNvSpPr>
          <p:nvPr>
            <p:ph type="sldNum" sz="quarter" idx="12"/>
          </p:nvPr>
        </p:nvSpPr>
        <p:spPr>
          <a:xfrm>
            <a:off x="11345661" y="6205492"/>
            <a:ext cx="416511" cy="284085"/>
          </a:xfrm>
          <a:prstGeom prst="rect">
            <a:avLst/>
          </a:prstGeom>
        </p:spPr>
        <p:txBody>
          <a:bodyPr/>
          <a:lstStyle>
            <a:lvl1pPr marL="0" algn="l" defTabSz="914400" rtl="0" eaLnBrk="1" latinLnBrk="0" hangingPunct="1">
              <a:defRPr lang="en-US" sz="1200" kern="1200" smtClean="0">
                <a:solidFill>
                  <a:schemeClr val="tx1"/>
                </a:solidFill>
                <a:latin typeface="+mn-lt"/>
                <a:ea typeface="+mn-ea"/>
                <a:cs typeface="+mn-cs"/>
              </a:defRPr>
            </a:lvl1pPr>
          </a:lstStyle>
          <a:p>
            <a:fld id="{D3F50359-A291-4FC8-B367-693A542292DF}" type="slidenum">
              <a:rPr lang="en-US" smtClean="0"/>
              <a:pPr/>
              <a:t>‹Nº›</a:t>
            </a:fld>
            <a:endParaRPr lang="en-US"/>
          </a:p>
        </p:txBody>
      </p:sp>
    </p:spTree>
    <p:extLst>
      <p:ext uri="{BB962C8B-B14F-4D97-AF65-F5344CB8AC3E}">
        <p14:creationId xmlns:p14="http://schemas.microsoft.com/office/powerpoint/2010/main" val="1752851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 Title, icons and imag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911B004-A64A-86DD-C8B7-411BEF1BF163}"/>
              </a:ext>
            </a:extLst>
          </p:cNvPr>
          <p:cNvSpPr/>
          <p:nvPr userDrawn="1"/>
        </p:nvSpPr>
        <p:spPr>
          <a:xfrm>
            <a:off x="-1" y="0"/>
            <a:ext cx="10784303" cy="6858000"/>
          </a:xfrm>
          <a:prstGeom prst="rect">
            <a:avLst/>
          </a:prstGeom>
          <a:gradFill flip="none" rotWithShape="1">
            <a:gsLst>
              <a:gs pos="0">
                <a:srgbClr val="D7D7D7"/>
              </a:gs>
              <a:gs pos="51000">
                <a:srgbClr val="FBFBFB"/>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Graphic 2">
            <a:extLst>
              <a:ext uri="{FF2B5EF4-FFF2-40B4-BE49-F238E27FC236}">
                <a16:creationId xmlns:a16="http://schemas.microsoft.com/office/drawing/2014/main" id="{368C9C2A-28EA-5B3B-E38B-B4FDF08394F6}"/>
              </a:ext>
            </a:extLst>
          </p:cNvPr>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0892" y="6278910"/>
            <a:ext cx="638176" cy="255858"/>
          </a:xfrm>
          <a:prstGeom prst="rect">
            <a:avLst/>
          </a:prstGeom>
        </p:spPr>
      </p:pic>
      <p:sp>
        <p:nvSpPr>
          <p:cNvPr id="14" name="Title 8">
            <a:extLst>
              <a:ext uri="{FF2B5EF4-FFF2-40B4-BE49-F238E27FC236}">
                <a16:creationId xmlns:a16="http://schemas.microsoft.com/office/drawing/2014/main" id="{544A58B1-16A3-F931-F4AD-EED0F96A783E}"/>
              </a:ext>
            </a:extLst>
          </p:cNvPr>
          <p:cNvSpPr>
            <a:spLocks noGrp="1"/>
          </p:cNvSpPr>
          <p:nvPr>
            <p:ph type="title"/>
          </p:nvPr>
        </p:nvSpPr>
        <p:spPr>
          <a:xfrm>
            <a:off x="621157" y="612267"/>
            <a:ext cx="6444107" cy="530733"/>
          </a:xfrm>
          <a:prstGeom prst="rect">
            <a:avLst/>
          </a:prstGeom>
        </p:spPr>
        <p:txBody>
          <a:bodyPr/>
          <a:lstStyle>
            <a:lvl1pPr>
              <a:lnSpc>
                <a:spcPct val="100000"/>
              </a:lnSpc>
              <a:defRPr sz="3200">
                <a:solidFill>
                  <a:schemeClr val="tx1"/>
                </a:solidFill>
              </a:defRPr>
            </a:lvl1pPr>
          </a:lstStyle>
          <a:p>
            <a:r>
              <a:rPr lang="en-US"/>
              <a:t>Click to edit Master title style</a:t>
            </a:r>
          </a:p>
        </p:txBody>
      </p:sp>
      <p:sp>
        <p:nvSpPr>
          <p:cNvPr id="15" name="Content Placeholder 7">
            <a:extLst>
              <a:ext uri="{FF2B5EF4-FFF2-40B4-BE49-F238E27FC236}">
                <a16:creationId xmlns:a16="http://schemas.microsoft.com/office/drawing/2014/main" id="{7EEF68F7-CAC0-B1F2-8574-40BA14395B34}"/>
              </a:ext>
            </a:extLst>
          </p:cNvPr>
          <p:cNvSpPr>
            <a:spLocks noGrp="1"/>
          </p:cNvSpPr>
          <p:nvPr>
            <p:ph sz="quarter" idx="10"/>
          </p:nvPr>
        </p:nvSpPr>
        <p:spPr>
          <a:xfrm>
            <a:off x="1359068" y="1859339"/>
            <a:ext cx="2168375" cy="1642813"/>
          </a:xfrm>
          <a:prstGeom prst="rect">
            <a:avLst/>
          </a:prstGeom>
        </p:spPr>
        <p:txBody>
          <a:bodyPr/>
          <a:lstStyle>
            <a:lvl1pPr marL="0" indent="0">
              <a:lnSpc>
                <a:spcPct val="100000"/>
              </a:lnSpc>
              <a:spcBef>
                <a:spcPts val="0"/>
              </a:spcBef>
              <a:buFontTx/>
              <a:buNone/>
              <a:defRPr sz="1200"/>
            </a:lvl1pPr>
            <a:lvl2pPr>
              <a:defRPr sz="1600"/>
            </a:lvl2pPr>
            <a:lvl3pPr>
              <a:defRPr sz="1400"/>
            </a:lvl3pPr>
            <a:lvl4pPr>
              <a:defRPr sz="1200"/>
            </a:lvl4pPr>
            <a:lvl5pPr>
              <a:defRPr sz="1200"/>
            </a:lvl5pPr>
          </a:lstStyle>
          <a:p>
            <a:pPr lvl="0"/>
            <a:r>
              <a:rPr lang="en-US"/>
              <a:t>Click to edit Master text styles</a:t>
            </a:r>
          </a:p>
        </p:txBody>
      </p:sp>
      <p:sp>
        <p:nvSpPr>
          <p:cNvPr id="16" name="Picture Placeholder 15">
            <a:extLst>
              <a:ext uri="{FF2B5EF4-FFF2-40B4-BE49-F238E27FC236}">
                <a16:creationId xmlns:a16="http://schemas.microsoft.com/office/drawing/2014/main" id="{98E290B7-2056-FF9E-A2C0-94B52D9BE3C1}"/>
              </a:ext>
            </a:extLst>
          </p:cNvPr>
          <p:cNvSpPr>
            <a:spLocks noGrp="1"/>
          </p:cNvSpPr>
          <p:nvPr>
            <p:ph type="pic" sz="quarter" idx="11"/>
          </p:nvPr>
        </p:nvSpPr>
        <p:spPr>
          <a:xfrm>
            <a:off x="705797" y="1858736"/>
            <a:ext cx="634983" cy="634983"/>
          </a:xfrm>
          <a:prstGeom prst="rect">
            <a:avLst/>
          </a:prstGeom>
        </p:spPr>
        <p:txBody>
          <a:bodyPr/>
          <a:lstStyle>
            <a:lvl1pPr marL="0" indent="0">
              <a:buNone/>
              <a:defRPr sz="1000"/>
            </a:lvl1pPr>
          </a:lstStyle>
          <a:p>
            <a:endParaRPr lang="en-US"/>
          </a:p>
        </p:txBody>
      </p:sp>
      <p:sp>
        <p:nvSpPr>
          <p:cNvPr id="17" name="Content Placeholder 7">
            <a:extLst>
              <a:ext uri="{FF2B5EF4-FFF2-40B4-BE49-F238E27FC236}">
                <a16:creationId xmlns:a16="http://schemas.microsoft.com/office/drawing/2014/main" id="{FB6B7EC1-ABAF-DF16-A6D8-B6E022760F2C}"/>
              </a:ext>
            </a:extLst>
          </p:cNvPr>
          <p:cNvSpPr>
            <a:spLocks noGrp="1"/>
          </p:cNvSpPr>
          <p:nvPr>
            <p:ph sz="quarter" idx="12"/>
          </p:nvPr>
        </p:nvSpPr>
        <p:spPr>
          <a:xfrm>
            <a:off x="4608114" y="1859339"/>
            <a:ext cx="2168375" cy="1642813"/>
          </a:xfrm>
          <a:prstGeom prst="rect">
            <a:avLst/>
          </a:prstGeom>
        </p:spPr>
        <p:txBody>
          <a:bodyPr/>
          <a:lstStyle>
            <a:lvl1pPr marL="0" indent="0">
              <a:lnSpc>
                <a:spcPct val="100000"/>
              </a:lnSpc>
              <a:spcBef>
                <a:spcPts val="0"/>
              </a:spcBef>
              <a:buFontTx/>
              <a:buNone/>
              <a:defRPr sz="1200"/>
            </a:lvl1pPr>
            <a:lvl2pPr>
              <a:defRPr sz="1600"/>
            </a:lvl2pPr>
            <a:lvl3pPr>
              <a:defRPr sz="1400"/>
            </a:lvl3pPr>
            <a:lvl4pPr>
              <a:defRPr sz="1200"/>
            </a:lvl4pPr>
            <a:lvl5pPr>
              <a:defRPr sz="1200"/>
            </a:lvl5pPr>
          </a:lstStyle>
          <a:p>
            <a:pPr lvl="0"/>
            <a:r>
              <a:rPr lang="en-US"/>
              <a:t>Click to edit Master text styles</a:t>
            </a:r>
          </a:p>
        </p:txBody>
      </p:sp>
      <p:sp>
        <p:nvSpPr>
          <p:cNvPr id="18" name="Picture Placeholder 15">
            <a:extLst>
              <a:ext uri="{FF2B5EF4-FFF2-40B4-BE49-F238E27FC236}">
                <a16:creationId xmlns:a16="http://schemas.microsoft.com/office/drawing/2014/main" id="{2F92431F-5052-3DBC-63F3-FABFE498F526}"/>
              </a:ext>
            </a:extLst>
          </p:cNvPr>
          <p:cNvSpPr>
            <a:spLocks noGrp="1"/>
          </p:cNvSpPr>
          <p:nvPr>
            <p:ph type="pic" sz="quarter" idx="13"/>
          </p:nvPr>
        </p:nvSpPr>
        <p:spPr>
          <a:xfrm>
            <a:off x="3954843" y="1858736"/>
            <a:ext cx="634983" cy="634983"/>
          </a:xfrm>
          <a:prstGeom prst="rect">
            <a:avLst/>
          </a:prstGeom>
        </p:spPr>
        <p:txBody>
          <a:bodyPr/>
          <a:lstStyle>
            <a:lvl1pPr marL="0" indent="0">
              <a:buNone/>
              <a:defRPr sz="1000"/>
            </a:lvl1pPr>
          </a:lstStyle>
          <a:p>
            <a:endParaRPr lang="en-US"/>
          </a:p>
        </p:txBody>
      </p:sp>
      <p:sp>
        <p:nvSpPr>
          <p:cNvPr id="19" name="Content Placeholder 7">
            <a:extLst>
              <a:ext uri="{FF2B5EF4-FFF2-40B4-BE49-F238E27FC236}">
                <a16:creationId xmlns:a16="http://schemas.microsoft.com/office/drawing/2014/main" id="{B783DFE3-979B-1BE9-333C-4773F57A685D}"/>
              </a:ext>
            </a:extLst>
          </p:cNvPr>
          <p:cNvSpPr>
            <a:spLocks noGrp="1"/>
          </p:cNvSpPr>
          <p:nvPr>
            <p:ph sz="quarter" idx="14"/>
          </p:nvPr>
        </p:nvSpPr>
        <p:spPr>
          <a:xfrm>
            <a:off x="7857160" y="1861843"/>
            <a:ext cx="2168375" cy="1642813"/>
          </a:xfrm>
          <a:prstGeom prst="rect">
            <a:avLst/>
          </a:prstGeom>
        </p:spPr>
        <p:txBody>
          <a:bodyPr/>
          <a:lstStyle>
            <a:lvl1pPr marL="0" indent="0">
              <a:lnSpc>
                <a:spcPct val="100000"/>
              </a:lnSpc>
              <a:spcBef>
                <a:spcPts val="0"/>
              </a:spcBef>
              <a:buFontTx/>
              <a:buNone/>
              <a:defRPr sz="1200"/>
            </a:lvl1pPr>
            <a:lvl2pPr>
              <a:defRPr sz="1600"/>
            </a:lvl2pPr>
            <a:lvl3pPr>
              <a:defRPr sz="1400"/>
            </a:lvl3pPr>
            <a:lvl4pPr>
              <a:defRPr sz="1200"/>
            </a:lvl4pPr>
            <a:lvl5pPr>
              <a:defRPr sz="1200"/>
            </a:lvl5pPr>
          </a:lstStyle>
          <a:p>
            <a:pPr lvl="0"/>
            <a:r>
              <a:rPr lang="en-US"/>
              <a:t>Click to edit Master text styles</a:t>
            </a:r>
          </a:p>
        </p:txBody>
      </p:sp>
      <p:sp>
        <p:nvSpPr>
          <p:cNvPr id="20" name="Picture Placeholder 15">
            <a:extLst>
              <a:ext uri="{FF2B5EF4-FFF2-40B4-BE49-F238E27FC236}">
                <a16:creationId xmlns:a16="http://schemas.microsoft.com/office/drawing/2014/main" id="{5BBD0412-8D60-B432-62A8-D7A484416400}"/>
              </a:ext>
            </a:extLst>
          </p:cNvPr>
          <p:cNvSpPr>
            <a:spLocks noGrp="1"/>
          </p:cNvSpPr>
          <p:nvPr>
            <p:ph type="pic" sz="quarter" idx="15"/>
          </p:nvPr>
        </p:nvSpPr>
        <p:spPr>
          <a:xfrm>
            <a:off x="7203889" y="1861240"/>
            <a:ext cx="634983" cy="634983"/>
          </a:xfrm>
          <a:prstGeom prst="rect">
            <a:avLst/>
          </a:prstGeom>
        </p:spPr>
        <p:txBody>
          <a:bodyPr/>
          <a:lstStyle>
            <a:lvl1pPr marL="0" indent="0">
              <a:buNone/>
              <a:defRPr sz="1000"/>
            </a:lvl1pPr>
          </a:lstStyle>
          <a:p>
            <a:endParaRPr lang="en-US"/>
          </a:p>
        </p:txBody>
      </p:sp>
      <p:sp>
        <p:nvSpPr>
          <p:cNvPr id="21" name="Content Placeholder 7">
            <a:extLst>
              <a:ext uri="{FF2B5EF4-FFF2-40B4-BE49-F238E27FC236}">
                <a16:creationId xmlns:a16="http://schemas.microsoft.com/office/drawing/2014/main" id="{D1F5F862-3A44-5366-A0CB-D2B68F7765FE}"/>
              </a:ext>
            </a:extLst>
          </p:cNvPr>
          <p:cNvSpPr>
            <a:spLocks noGrp="1"/>
          </p:cNvSpPr>
          <p:nvPr>
            <p:ph sz="quarter" idx="16"/>
          </p:nvPr>
        </p:nvSpPr>
        <p:spPr>
          <a:xfrm>
            <a:off x="1359068" y="3869305"/>
            <a:ext cx="2168375" cy="1642813"/>
          </a:xfrm>
          <a:prstGeom prst="rect">
            <a:avLst/>
          </a:prstGeom>
        </p:spPr>
        <p:txBody>
          <a:bodyPr/>
          <a:lstStyle>
            <a:lvl1pPr marL="0" indent="0">
              <a:lnSpc>
                <a:spcPct val="100000"/>
              </a:lnSpc>
              <a:spcBef>
                <a:spcPts val="0"/>
              </a:spcBef>
              <a:buFontTx/>
              <a:buNone/>
              <a:defRPr sz="1200"/>
            </a:lvl1pPr>
            <a:lvl2pPr>
              <a:defRPr sz="1600"/>
            </a:lvl2pPr>
            <a:lvl3pPr>
              <a:defRPr sz="1400"/>
            </a:lvl3pPr>
            <a:lvl4pPr>
              <a:defRPr sz="1200"/>
            </a:lvl4pPr>
            <a:lvl5pPr>
              <a:defRPr sz="1200"/>
            </a:lvl5pPr>
          </a:lstStyle>
          <a:p>
            <a:pPr lvl="0"/>
            <a:r>
              <a:rPr lang="en-US"/>
              <a:t>Click to edit Master text styles</a:t>
            </a:r>
          </a:p>
        </p:txBody>
      </p:sp>
      <p:sp>
        <p:nvSpPr>
          <p:cNvPr id="22" name="Picture Placeholder 15">
            <a:extLst>
              <a:ext uri="{FF2B5EF4-FFF2-40B4-BE49-F238E27FC236}">
                <a16:creationId xmlns:a16="http://schemas.microsoft.com/office/drawing/2014/main" id="{7A2E2609-AC7E-6CC0-93CC-1D9D02BF50B4}"/>
              </a:ext>
            </a:extLst>
          </p:cNvPr>
          <p:cNvSpPr>
            <a:spLocks noGrp="1"/>
          </p:cNvSpPr>
          <p:nvPr>
            <p:ph type="pic" sz="quarter" idx="17"/>
          </p:nvPr>
        </p:nvSpPr>
        <p:spPr>
          <a:xfrm>
            <a:off x="705797" y="3868702"/>
            <a:ext cx="634983" cy="634983"/>
          </a:xfrm>
          <a:prstGeom prst="rect">
            <a:avLst/>
          </a:prstGeom>
        </p:spPr>
        <p:txBody>
          <a:bodyPr/>
          <a:lstStyle>
            <a:lvl1pPr marL="0" indent="0">
              <a:buNone/>
              <a:defRPr sz="1000"/>
            </a:lvl1pPr>
          </a:lstStyle>
          <a:p>
            <a:endParaRPr lang="en-US"/>
          </a:p>
        </p:txBody>
      </p:sp>
      <p:sp>
        <p:nvSpPr>
          <p:cNvPr id="23" name="Content Placeholder 7">
            <a:extLst>
              <a:ext uri="{FF2B5EF4-FFF2-40B4-BE49-F238E27FC236}">
                <a16:creationId xmlns:a16="http://schemas.microsoft.com/office/drawing/2014/main" id="{ABF20ABD-A926-ABCA-BEA0-C20BC4E5D12B}"/>
              </a:ext>
            </a:extLst>
          </p:cNvPr>
          <p:cNvSpPr>
            <a:spLocks noGrp="1"/>
          </p:cNvSpPr>
          <p:nvPr>
            <p:ph sz="quarter" idx="18"/>
          </p:nvPr>
        </p:nvSpPr>
        <p:spPr>
          <a:xfrm>
            <a:off x="4608114" y="3869305"/>
            <a:ext cx="2168375" cy="1642813"/>
          </a:xfrm>
          <a:prstGeom prst="rect">
            <a:avLst/>
          </a:prstGeom>
        </p:spPr>
        <p:txBody>
          <a:bodyPr/>
          <a:lstStyle>
            <a:lvl1pPr marL="0" indent="0">
              <a:lnSpc>
                <a:spcPct val="100000"/>
              </a:lnSpc>
              <a:spcBef>
                <a:spcPts val="0"/>
              </a:spcBef>
              <a:buFontTx/>
              <a:buNone/>
              <a:defRPr sz="1200"/>
            </a:lvl1pPr>
            <a:lvl2pPr>
              <a:defRPr sz="1600"/>
            </a:lvl2pPr>
            <a:lvl3pPr>
              <a:defRPr sz="1400"/>
            </a:lvl3pPr>
            <a:lvl4pPr>
              <a:defRPr sz="1200"/>
            </a:lvl4pPr>
            <a:lvl5pPr>
              <a:defRPr sz="1200"/>
            </a:lvl5pPr>
          </a:lstStyle>
          <a:p>
            <a:pPr lvl="0"/>
            <a:r>
              <a:rPr lang="en-US"/>
              <a:t>Click to edit Master text styles</a:t>
            </a:r>
          </a:p>
        </p:txBody>
      </p:sp>
      <p:sp>
        <p:nvSpPr>
          <p:cNvPr id="24" name="Picture Placeholder 15">
            <a:extLst>
              <a:ext uri="{FF2B5EF4-FFF2-40B4-BE49-F238E27FC236}">
                <a16:creationId xmlns:a16="http://schemas.microsoft.com/office/drawing/2014/main" id="{BEFDBFE5-E71A-3C68-6D88-2E6AAB255546}"/>
              </a:ext>
            </a:extLst>
          </p:cNvPr>
          <p:cNvSpPr>
            <a:spLocks noGrp="1"/>
          </p:cNvSpPr>
          <p:nvPr>
            <p:ph type="pic" sz="quarter" idx="19"/>
          </p:nvPr>
        </p:nvSpPr>
        <p:spPr>
          <a:xfrm>
            <a:off x="3954843" y="3868702"/>
            <a:ext cx="634983" cy="634983"/>
          </a:xfrm>
          <a:prstGeom prst="rect">
            <a:avLst/>
          </a:prstGeom>
        </p:spPr>
        <p:txBody>
          <a:bodyPr/>
          <a:lstStyle>
            <a:lvl1pPr marL="0" indent="0">
              <a:buNone/>
              <a:defRPr sz="1000"/>
            </a:lvl1pPr>
          </a:lstStyle>
          <a:p>
            <a:endParaRPr lang="en-US"/>
          </a:p>
        </p:txBody>
      </p:sp>
      <p:sp>
        <p:nvSpPr>
          <p:cNvPr id="25" name="Content Placeholder 7">
            <a:extLst>
              <a:ext uri="{FF2B5EF4-FFF2-40B4-BE49-F238E27FC236}">
                <a16:creationId xmlns:a16="http://schemas.microsoft.com/office/drawing/2014/main" id="{3F139C47-BB8A-0B1B-C177-76F601CC12FA}"/>
              </a:ext>
            </a:extLst>
          </p:cNvPr>
          <p:cNvSpPr>
            <a:spLocks noGrp="1"/>
          </p:cNvSpPr>
          <p:nvPr>
            <p:ph sz="quarter" idx="20"/>
          </p:nvPr>
        </p:nvSpPr>
        <p:spPr>
          <a:xfrm>
            <a:off x="7857160" y="3871809"/>
            <a:ext cx="2168375" cy="1642813"/>
          </a:xfrm>
          <a:prstGeom prst="rect">
            <a:avLst/>
          </a:prstGeom>
        </p:spPr>
        <p:txBody>
          <a:bodyPr/>
          <a:lstStyle>
            <a:lvl1pPr marL="0" indent="0">
              <a:lnSpc>
                <a:spcPct val="100000"/>
              </a:lnSpc>
              <a:spcBef>
                <a:spcPts val="0"/>
              </a:spcBef>
              <a:buFontTx/>
              <a:buNone/>
              <a:defRPr sz="1200"/>
            </a:lvl1pPr>
            <a:lvl2pPr>
              <a:defRPr sz="1600"/>
            </a:lvl2pPr>
            <a:lvl3pPr>
              <a:defRPr sz="1400"/>
            </a:lvl3pPr>
            <a:lvl4pPr>
              <a:defRPr sz="1200"/>
            </a:lvl4pPr>
            <a:lvl5pPr>
              <a:defRPr sz="1200"/>
            </a:lvl5pPr>
          </a:lstStyle>
          <a:p>
            <a:pPr lvl="0"/>
            <a:r>
              <a:rPr lang="en-US"/>
              <a:t>Click to edit Master text styles</a:t>
            </a:r>
          </a:p>
        </p:txBody>
      </p:sp>
      <p:sp>
        <p:nvSpPr>
          <p:cNvPr id="26" name="Picture Placeholder 15">
            <a:extLst>
              <a:ext uri="{FF2B5EF4-FFF2-40B4-BE49-F238E27FC236}">
                <a16:creationId xmlns:a16="http://schemas.microsoft.com/office/drawing/2014/main" id="{ADAD4502-0AC2-A938-9E73-06276ED62095}"/>
              </a:ext>
            </a:extLst>
          </p:cNvPr>
          <p:cNvSpPr>
            <a:spLocks noGrp="1"/>
          </p:cNvSpPr>
          <p:nvPr>
            <p:ph type="pic" sz="quarter" idx="21"/>
          </p:nvPr>
        </p:nvSpPr>
        <p:spPr>
          <a:xfrm>
            <a:off x="7203889" y="3871206"/>
            <a:ext cx="634983" cy="634983"/>
          </a:xfrm>
          <a:prstGeom prst="rect">
            <a:avLst/>
          </a:prstGeom>
        </p:spPr>
        <p:txBody>
          <a:bodyPr/>
          <a:lstStyle>
            <a:lvl1pPr marL="0" indent="0">
              <a:buNone/>
              <a:defRPr sz="1000"/>
            </a:lvl1pPr>
          </a:lstStyle>
          <a:p>
            <a:endParaRPr lang="en-US"/>
          </a:p>
        </p:txBody>
      </p:sp>
      <p:sp>
        <p:nvSpPr>
          <p:cNvPr id="6" name="Footer Placeholder 4">
            <a:extLst>
              <a:ext uri="{FF2B5EF4-FFF2-40B4-BE49-F238E27FC236}">
                <a16:creationId xmlns:a16="http://schemas.microsoft.com/office/drawing/2014/main" id="{0BBBC2AB-78BD-1590-7D49-27E8D9D73C67}"/>
              </a:ext>
            </a:extLst>
          </p:cNvPr>
          <p:cNvSpPr>
            <a:spLocks noGrp="1"/>
          </p:cNvSpPr>
          <p:nvPr>
            <p:ph type="ftr" sz="quarter" idx="22"/>
          </p:nvPr>
        </p:nvSpPr>
        <p:spPr>
          <a:xfrm>
            <a:off x="6053833" y="6205492"/>
            <a:ext cx="4114800" cy="284085"/>
          </a:xfrm>
          <a:prstGeom prst="rect">
            <a:avLst/>
          </a:prstGeom>
        </p:spPr>
        <p:txBody>
          <a:bodyPr/>
          <a:lstStyle>
            <a:lvl1pPr algn="r">
              <a:defRPr sz="1200"/>
            </a:lvl1pPr>
          </a:lstStyle>
          <a:p>
            <a:r>
              <a:rPr lang="cs-CZ"/>
              <a:t>ATS Global  |  Confidential  |</a:t>
            </a:r>
            <a:endParaRPr lang="en-US"/>
          </a:p>
        </p:txBody>
      </p:sp>
      <p:sp>
        <p:nvSpPr>
          <p:cNvPr id="8" name="Slide Number Placeholder 5">
            <a:extLst>
              <a:ext uri="{FF2B5EF4-FFF2-40B4-BE49-F238E27FC236}">
                <a16:creationId xmlns:a16="http://schemas.microsoft.com/office/drawing/2014/main" id="{DA54B50A-BCBA-7F0F-576E-E3DF6EB84FE2}"/>
              </a:ext>
            </a:extLst>
          </p:cNvPr>
          <p:cNvSpPr>
            <a:spLocks noGrp="1"/>
          </p:cNvSpPr>
          <p:nvPr>
            <p:ph type="sldNum" sz="quarter" idx="23"/>
          </p:nvPr>
        </p:nvSpPr>
        <p:spPr>
          <a:xfrm>
            <a:off x="10067273" y="6205492"/>
            <a:ext cx="416511" cy="284085"/>
          </a:xfrm>
          <a:prstGeom prst="rect">
            <a:avLst/>
          </a:prstGeom>
        </p:spPr>
        <p:txBody>
          <a:bodyPr/>
          <a:lstStyle>
            <a:lvl1pPr marL="0" algn="l" defTabSz="914400" rtl="0" eaLnBrk="1" latinLnBrk="0" hangingPunct="1">
              <a:defRPr lang="en-US" sz="1200" kern="1200" smtClean="0">
                <a:solidFill>
                  <a:schemeClr val="tx1"/>
                </a:solidFill>
                <a:latin typeface="+mn-lt"/>
                <a:ea typeface="+mn-ea"/>
                <a:cs typeface="+mn-cs"/>
              </a:defRPr>
            </a:lvl1pPr>
          </a:lstStyle>
          <a:p>
            <a:fld id="{D3F50359-A291-4FC8-B367-693A542292DF}" type="slidenum">
              <a:rPr lang="en-US" smtClean="0"/>
              <a:pPr/>
              <a:t>‹Nº›</a:t>
            </a:fld>
            <a:endParaRPr lang="en-US"/>
          </a:p>
        </p:txBody>
      </p:sp>
      <p:sp>
        <p:nvSpPr>
          <p:cNvPr id="7" name="Picture Placeholder 4">
            <a:extLst>
              <a:ext uri="{FF2B5EF4-FFF2-40B4-BE49-F238E27FC236}">
                <a16:creationId xmlns:a16="http://schemas.microsoft.com/office/drawing/2014/main" id="{D783B7CC-9616-6864-FCD8-A4FF92FAD7CB}"/>
              </a:ext>
            </a:extLst>
          </p:cNvPr>
          <p:cNvSpPr>
            <a:spLocks noGrp="1"/>
          </p:cNvSpPr>
          <p:nvPr>
            <p:ph type="pic" sz="quarter" idx="24" hasCustomPrompt="1"/>
          </p:nvPr>
        </p:nvSpPr>
        <p:spPr>
          <a:xfrm>
            <a:off x="10784302" y="-2"/>
            <a:ext cx="1407698" cy="6858002"/>
          </a:xfrm>
          <a:prstGeom prst="rect">
            <a:avLst/>
          </a:prstGeom>
          <a:solidFill>
            <a:srgbClr val="002C77"/>
          </a:solidFill>
        </p:spPr>
        <p:txBody>
          <a:bodyPr/>
          <a:lstStyle>
            <a:lvl1pPr marL="0" indent="0">
              <a:buNone/>
              <a:defRPr sz="1400">
                <a:solidFill>
                  <a:schemeClr val="bg1"/>
                </a:solidFill>
                <a:latin typeface="+mj-lt"/>
              </a:defRPr>
            </a:lvl1pPr>
          </a:lstStyle>
          <a:p>
            <a:r>
              <a:rPr lang="cs-CZ" dirty="0"/>
              <a:t>NOTE: Add a picture and set the image transparency to 65%!</a:t>
            </a:r>
            <a:endParaRPr lang="en-US" dirty="0"/>
          </a:p>
        </p:txBody>
      </p:sp>
    </p:spTree>
    <p:extLst>
      <p:ext uri="{BB962C8B-B14F-4D97-AF65-F5344CB8AC3E}">
        <p14:creationId xmlns:p14="http://schemas.microsoft.com/office/powerpoint/2010/main" val="506566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 Title and imag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296828E-9817-AA6B-293B-FC5C04B30B3D}"/>
              </a:ext>
            </a:extLst>
          </p:cNvPr>
          <p:cNvSpPr/>
          <p:nvPr userDrawn="1"/>
        </p:nvSpPr>
        <p:spPr>
          <a:xfrm>
            <a:off x="-1" y="0"/>
            <a:ext cx="10784303" cy="6858000"/>
          </a:xfrm>
          <a:prstGeom prst="rect">
            <a:avLst/>
          </a:prstGeom>
          <a:gradFill flip="none" rotWithShape="1">
            <a:gsLst>
              <a:gs pos="0">
                <a:srgbClr val="D7D7D7"/>
              </a:gs>
              <a:gs pos="51000">
                <a:srgbClr val="FBFBFB"/>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Graphic 2">
            <a:extLst>
              <a:ext uri="{FF2B5EF4-FFF2-40B4-BE49-F238E27FC236}">
                <a16:creationId xmlns:a16="http://schemas.microsoft.com/office/drawing/2014/main" id="{5EF3C4B6-015E-D2FF-A349-DF58CF5E7726}"/>
              </a:ext>
            </a:extLst>
          </p:cNvPr>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0892" y="6278910"/>
            <a:ext cx="638176" cy="255858"/>
          </a:xfrm>
          <a:prstGeom prst="rect">
            <a:avLst/>
          </a:prstGeom>
        </p:spPr>
      </p:pic>
      <p:sp>
        <p:nvSpPr>
          <p:cNvPr id="6" name="Title 8">
            <a:extLst>
              <a:ext uri="{FF2B5EF4-FFF2-40B4-BE49-F238E27FC236}">
                <a16:creationId xmlns:a16="http://schemas.microsoft.com/office/drawing/2014/main" id="{8EA77063-94A9-DB49-FBF4-FCFFF7319446}"/>
              </a:ext>
            </a:extLst>
          </p:cNvPr>
          <p:cNvSpPr>
            <a:spLocks noGrp="1"/>
          </p:cNvSpPr>
          <p:nvPr>
            <p:ph type="title"/>
          </p:nvPr>
        </p:nvSpPr>
        <p:spPr>
          <a:xfrm>
            <a:off x="621157" y="612267"/>
            <a:ext cx="9446035" cy="530733"/>
          </a:xfrm>
          <a:prstGeom prst="rect">
            <a:avLst/>
          </a:prstGeom>
        </p:spPr>
        <p:txBody>
          <a:bodyPr/>
          <a:lstStyle>
            <a:lvl1pPr>
              <a:lnSpc>
                <a:spcPct val="100000"/>
              </a:lnSpc>
              <a:defRPr sz="3200">
                <a:solidFill>
                  <a:schemeClr val="tx1"/>
                </a:solidFill>
              </a:defRPr>
            </a:lvl1pPr>
          </a:lstStyle>
          <a:p>
            <a:r>
              <a:rPr lang="en-US"/>
              <a:t>Click to edit Master title style</a:t>
            </a:r>
          </a:p>
        </p:txBody>
      </p:sp>
      <p:sp>
        <p:nvSpPr>
          <p:cNvPr id="8" name="Content Placeholder 7">
            <a:extLst>
              <a:ext uri="{FF2B5EF4-FFF2-40B4-BE49-F238E27FC236}">
                <a16:creationId xmlns:a16="http://schemas.microsoft.com/office/drawing/2014/main" id="{FCD41C16-52DD-1DC9-5628-90C604E279B3}"/>
              </a:ext>
            </a:extLst>
          </p:cNvPr>
          <p:cNvSpPr>
            <a:spLocks noGrp="1"/>
          </p:cNvSpPr>
          <p:nvPr>
            <p:ph sz="quarter" idx="10"/>
          </p:nvPr>
        </p:nvSpPr>
        <p:spPr>
          <a:xfrm>
            <a:off x="621157" y="1499553"/>
            <a:ext cx="9446035" cy="4434903"/>
          </a:xfrm>
          <a:prstGeom prst="rect">
            <a:avLst/>
          </a:prstGeom>
        </p:spPr>
        <p:txBody>
          <a:bodyPr/>
          <a:lstStyle>
            <a:lvl1pPr marL="0" indent="0">
              <a:lnSpc>
                <a:spcPct val="100000"/>
              </a:lnSpc>
              <a:spcBef>
                <a:spcPts val="0"/>
              </a:spcBef>
              <a:buFontTx/>
              <a:buNone/>
              <a:defRPr sz="1200"/>
            </a:lvl1pPr>
            <a:lvl2pPr>
              <a:defRPr sz="1600"/>
            </a:lvl2pPr>
            <a:lvl3pPr>
              <a:defRPr sz="1400"/>
            </a:lvl3pPr>
            <a:lvl4pPr>
              <a:defRPr sz="1200"/>
            </a:lvl4pPr>
            <a:lvl5pPr>
              <a:defRPr sz="1200"/>
            </a:lvl5pPr>
          </a:lstStyle>
          <a:p>
            <a:pPr lvl="0"/>
            <a:r>
              <a:rPr lang="en-US"/>
              <a:t>Click to edit Master text styles</a:t>
            </a:r>
          </a:p>
        </p:txBody>
      </p:sp>
      <p:sp>
        <p:nvSpPr>
          <p:cNvPr id="9" name="Footer Placeholder 4">
            <a:extLst>
              <a:ext uri="{FF2B5EF4-FFF2-40B4-BE49-F238E27FC236}">
                <a16:creationId xmlns:a16="http://schemas.microsoft.com/office/drawing/2014/main" id="{5802ADFA-8C80-9A2D-4872-9D0025CF1388}"/>
              </a:ext>
            </a:extLst>
          </p:cNvPr>
          <p:cNvSpPr>
            <a:spLocks noGrp="1"/>
          </p:cNvSpPr>
          <p:nvPr>
            <p:ph type="ftr" sz="quarter" idx="13"/>
          </p:nvPr>
        </p:nvSpPr>
        <p:spPr>
          <a:xfrm>
            <a:off x="6053833" y="6205492"/>
            <a:ext cx="4114800" cy="284085"/>
          </a:xfrm>
          <a:prstGeom prst="rect">
            <a:avLst/>
          </a:prstGeom>
        </p:spPr>
        <p:txBody>
          <a:bodyPr/>
          <a:lstStyle>
            <a:lvl1pPr algn="r">
              <a:defRPr sz="1200"/>
            </a:lvl1pPr>
          </a:lstStyle>
          <a:p>
            <a:r>
              <a:rPr lang="cs-CZ"/>
              <a:t>ATS Global  |  Confidential  |</a:t>
            </a:r>
            <a:endParaRPr lang="en-US"/>
          </a:p>
        </p:txBody>
      </p:sp>
      <p:sp>
        <p:nvSpPr>
          <p:cNvPr id="10" name="Slide Number Placeholder 5">
            <a:extLst>
              <a:ext uri="{FF2B5EF4-FFF2-40B4-BE49-F238E27FC236}">
                <a16:creationId xmlns:a16="http://schemas.microsoft.com/office/drawing/2014/main" id="{05B67497-02AC-AE8E-42A5-045D452CF958}"/>
              </a:ext>
            </a:extLst>
          </p:cNvPr>
          <p:cNvSpPr>
            <a:spLocks noGrp="1"/>
          </p:cNvSpPr>
          <p:nvPr>
            <p:ph type="sldNum" sz="quarter" idx="14"/>
          </p:nvPr>
        </p:nvSpPr>
        <p:spPr>
          <a:xfrm>
            <a:off x="10067273" y="6205492"/>
            <a:ext cx="416511" cy="284085"/>
          </a:xfrm>
          <a:prstGeom prst="rect">
            <a:avLst/>
          </a:prstGeom>
        </p:spPr>
        <p:txBody>
          <a:bodyPr/>
          <a:lstStyle>
            <a:lvl1pPr marL="0" algn="l" defTabSz="914400" rtl="0" eaLnBrk="1" latinLnBrk="0" hangingPunct="1">
              <a:defRPr lang="en-US" sz="1200" kern="1200" smtClean="0">
                <a:solidFill>
                  <a:schemeClr val="tx1"/>
                </a:solidFill>
                <a:latin typeface="+mn-lt"/>
                <a:ea typeface="+mn-ea"/>
                <a:cs typeface="+mn-cs"/>
              </a:defRPr>
            </a:lvl1pPr>
          </a:lstStyle>
          <a:p>
            <a:fld id="{D3F50359-A291-4FC8-B367-693A542292DF}" type="slidenum">
              <a:rPr lang="en-US" smtClean="0"/>
              <a:pPr/>
              <a:t>‹Nº›</a:t>
            </a:fld>
            <a:endParaRPr lang="en-US"/>
          </a:p>
        </p:txBody>
      </p:sp>
      <p:sp>
        <p:nvSpPr>
          <p:cNvPr id="7" name="Picture Placeholder 4">
            <a:extLst>
              <a:ext uri="{FF2B5EF4-FFF2-40B4-BE49-F238E27FC236}">
                <a16:creationId xmlns:a16="http://schemas.microsoft.com/office/drawing/2014/main" id="{7F0A4469-799E-DAE2-E5AA-40C983E64EBD}"/>
              </a:ext>
            </a:extLst>
          </p:cNvPr>
          <p:cNvSpPr>
            <a:spLocks noGrp="1"/>
          </p:cNvSpPr>
          <p:nvPr>
            <p:ph type="pic" sz="quarter" idx="15" hasCustomPrompt="1"/>
          </p:nvPr>
        </p:nvSpPr>
        <p:spPr>
          <a:xfrm>
            <a:off x="10784302" y="-2"/>
            <a:ext cx="1407698" cy="6858002"/>
          </a:xfrm>
          <a:prstGeom prst="rect">
            <a:avLst/>
          </a:prstGeom>
          <a:solidFill>
            <a:srgbClr val="002C77"/>
          </a:solidFill>
        </p:spPr>
        <p:txBody>
          <a:bodyPr/>
          <a:lstStyle>
            <a:lvl1pPr marL="0" indent="0">
              <a:buNone/>
              <a:defRPr sz="1400">
                <a:solidFill>
                  <a:schemeClr val="bg1"/>
                </a:solidFill>
                <a:latin typeface="+mj-lt"/>
              </a:defRPr>
            </a:lvl1pPr>
          </a:lstStyle>
          <a:p>
            <a:r>
              <a:rPr lang="cs-CZ" dirty="0"/>
              <a:t>NOTE: Add a picture and set the image transparency to 65%!</a:t>
            </a:r>
            <a:endParaRPr lang="en-US" dirty="0"/>
          </a:p>
        </p:txBody>
      </p:sp>
    </p:spTree>
    <p:extLst>
      <p:ext uri="{BB962C8B-B14F-4D97-AF65-F5344CB8AC3E}">
        <p14:creationId xmlns:p14="http://schemas.microsoft.com/office/powerpoint/2010/main" val="13138033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 Title and tex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A2BE711-F9DA-1C9D-BD29-BE76C424AD95}"/>
              </a:ext>
            </a:extLst>
          </p:cNvPr>
          <p:cNvSpPr>
            <a:spLocks/>
          </p:cNvSpPr>
          <p:nvPr userDrawn="1"/>
        </p:nvSpPr>
        <p:spPr>
          <a:xfrm>
            <a:off x="0" y="0"/>
            <a:ext cx="12192000" cy="6858000"/>
          </a:xfrm>
          <a:prstGeom prst="rect">
            <a:avLst/>
          </a:prstGeom>
          <a:gradFill flip="none" rotWithShape="1">
            <a:gsLst>
              <a:gs pos="0">
                <a:srgbClr val="D7D7D7"/>
              </a:gs>
              <a:gs pos="51000">
                <a:srgbClr val="FBFBFB"/>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Graphic 3">
            <a:extLst>
              <a:ext uri="{FF2B5EF4-FFF2-40B4-BE49-F238E27FC236}">
                <a16:creationId xmlns:a16="http://schemas.microsoft.com/office/drawing/2014/main" id="{79FE33D3-74E8-4884-213D-0248A7ED8E8F}"/>
              </a:ext>
            </a:extLst>
          </p:cNvPr>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0892" y="6278910"/>
            <a:ext cx="638176" cy="255858"/>
          </a:xfrm>
          <a:prstGeom prst="rect">
            <a:avLst/>
          </a:prstGeom>
        </p:spPr>
      </p:pic>
      <p:sp>
        <p:nvSpPr>
          <p:cNvPr id="8" name="Content Placeholder 7">
            <a:extLst>
              <a:ext uri="{FF2B5EF4-FFF2-40B4-BE49-F238E27FC236}">
                <a16:creationId xmlns:a16="http://schemas.microsoft.com/office/drawing/2014/main" id="{BD5B3DA4-DAE1-7166-1621-0E6CDC14A516}"/>
              </a:ext>
            </a:extLst>
          </p:cNvPr>
          <p:cNvSpPr>
            <a:spLocks noGrp="1"/>
          </p:cNvSpPr>
          <p:nvPr>
            <p:ph sz="quarter" idx="10"/>
          </p:nvPr>
        </p:nvSpPr>
        <p:spPr>
          <a:xfrm>
            <a:off x="621157" y="1499553"/>
            <a:ext cx="10861597" cy="4434903"/>
          </a:xfrm>
          <a:prstGeom prst="rect">
            <a:avLst/>
          </a:prstGeom>
        </p:spPr>
        <p:txBody>
          <a:bodyPr/>
          <a:lstStyle>
            <a:lvl1pPr marL="0" indent="0">
              <a:lnSpc>
                <a:spcPct val="100000"/>
              </a:lnSpc>
              <a:spcBef>
                <a:spcPts val="0"/>
              </a:spcBef>
              <a:buFontTx/>
              <a:buNone/>
              <a:defRPr sz="1200"/>
            </a:lvl1pPr>
            <a:lvl2pPr>
              <a:defRPr sz="1600"/>
            </a:lvl2pPr>
            <a:lvl3pPr>
              <a:defRPr sz="1400"/>
            </a:lvl3pPr>
            <a:lvl4pPr>
              <a:defRPr sz="1200"/>
            </a:lvl4pPr>
            <a:lvl5pPr>
              <a:defRPr sz="1200"/>
            </a:lvl5pPr>
          </a:lstStyle>
          <a:p>
            <a:pPr lvl="0"/>
            <a:r>
              <a:rPr lang="en-US"/>
              <a:t>Click to edit Master text styles</a:t>
            </a:r>
          </a:p>
        </p:txBody>
      </p:sp>
      <p:sp>
        <p:nvSpPr>
          <p:cNvPr id="9" name="Title 8">
            <a:extLst>
              <a:ext uri="{FF2B5EF4-FFF2-40B4-BE49-F238E27FC236}">
                <a16:creationId xmlns:a16="http://schemas.microsoft.com/office/drawing/2014/main" id="{F00B8D6E-BE4A-F0BB-0422-C83FDBAA16E2}"/>
              </a:ext>
            </a:extLst>
          </p:cNvPr>
          <p:cNvSpPr>
            <a:spLocks noGrp="1"/>
          </p:cNvSpPr>
          <p:nvPr>
            <p:ph type="title"/>
          </p:nvPr>
        </p:nvSpPr>
        <p:spPr>
          <a:xfrm>
            <a:off x="621157" y="612267"/>
            <a:ext cx="6444107" cy="530733"/>
          </a:xfrm>
          <a:prstGeom prst="rect">
            <a:avLst/>
          </a:prstGeom>
        </p:spPr>
        <p:txBody>
          <a:bodyPr/>
          <a:lstStyle>
            <a:lvl1pPr algn="l" defTabSz="914400" rtl="0" eaLnBrk="1" latinLnBrk="0" hangingPunct="1">
              <a:lnSpc>
                <a:spcPct val="100000"/>
              </a:lnSpc>
              <a:spcBef>
                <a:spcPct val="0"/>
              </a:spcBef>
              <a:buNone/>
              <a:defRPr lang="en-US" sz="3200" kern="1200" dirty="0">
                <a:solidFill>
                  <a:schemeClr val="tx1"/>
                </a:solidFill>
                <a:latin typeface="+mj-lt"/>
                <a:ea typeface="Roboto" panose="02000000000000000000" pitchFamily="2" charset="0"/>
                <a:cs typeface="+mj-cs"/>
              </a:defRPr>
            </a:lvl1pPr>
          </a:lstStyle>
          <a:p>
            <a:r>
              <a:rPr lang="en-US"/>
              <a:t>Click to edit Master title style</a:t>
            </a:r>
          </a:p>
        </p:txBody>
      </p:sp>
      <p:sp>
        <p:nvSpPr>
          <p:cNvPr id="2" name="Footer Placeholder 4">
            <a:extLst>
              <a:ext uri="{FF2B5EF4-FFF2-40B4-BE49-F238E27FC236}">
                <a16:creationId xmlns:a16="http://schemas.microsoft.com/office/drawing/2014/main" id="{6070E5A3-4C07-ED73-5BA1-B1B24FE9E2A6}"/>
              </a:ext>
            </a:extLst>
          </p:cNvPr>
          <p:cNvSpPr>
            <a:spLocks noGrp="1"/>
          </p:cNvSpPr>
          <p:nvPr>
            <p:ph type="ftr" sz="quarter" idx="11"/>
          </p:nvPr>
        </p:nvSpPr>
        <p:spPr>
          <a:xfrm>
            <a:off x="7332221" y="6205492"/>
            <a:ext cx="4114800" cy="284085"/>
          </a:xfrm>
          <a:prstGeom prst="rect">
            <a:avLst/>
          </a:prstGeom>
        </p:spPr>
        <p:txBody>
          <a:bodyPr/>
          <a:lstStyle>
            <a:lvl1pPr algn="r">
              <a:defRPr sz="1200">
                <a:solidFill>
                  <a:schemeClr val="tx1"/>
                </a:solidFill>
              </a:defRPr>
            </a:lvl1pPr>
          </a:lstStyle>
          <a:p>
            <a:r>
              <a:rPr lang="cs-CZ"/>
              <a:t>ATS Global  |  Confidential  |</a:t>
            </a:r>
            <a:endParaRPr lang="en-US"/>
          </a:p>
        </p:txBody>
      </p:sp>
      <p:sp>
        <p:nvSpPr>
          <p:cNvPr id="6" name="Slide Number Placeholder 5">
            <a:extLst>
              <a:ext uri="{FF2B5EF4-FFF2-40B4-BE49-F238E27FC236}">
                <a16:creationId xmlns:a16="http://schemas.microsoft.com/office/drawing/2014/main" id="{1A62AFB5-3D9F-7D83-9E2A-966E29083626}"/>
              </a:ext>
            </a:extLst>
          </p:cNvPr>
          <p:cNvSpPr>
            <a:spLocks noGrp="1"/>
          </p:cNvSpPr>
          <p:nvPr>
            <p:ph type="sldNum" sz="quarter" idx="12"/>
          </p:nvPr>
        </p:nvSpPr>
        <p:spPr>
          <a:xfrm>
            <a:off x="11345661" y="6205492"/>
            <a:ext cx="416511" cy="284085"/>
          </a:xfrm>
          <a:prstGeom prst="rect">
            <a:avLst/>
          </a:prstGeom>
        </p:spPr>
        <p:txBody>
          <a:bodyPr/>
          <a:lstStyle>
            <a:lvl1pPr marL="0" algn="l" defTabSz="914400" rtl="0" eaLnBrk="1" latinLnBrk="0" hangingPunct="1">
              <a:defRPr lang="en-US" sz="1200" kern="1200" smtClean="0">
                <a:solidFill>
                  <a:schemeClr val="tx1"/>
                </a:solidFill>
                <a:latin typeface="+mn-lt"/>
                <a:ea typeface="+mn-ea"/>
                <a:cs typeface="+mn-cs"/>
              </a:defRPr>
            </a:lvl1pPr>
          </a:lstStyle>
          <a:p>
            <a:fld id="{D3F50359-A291-4FC8-B367-693A542292DF}" type="slidenum">
              <a:rPr lang="en-US" smtClean="0"/>
              <a:pPr/>
              <a:t>‹Nº›</a:t>
            </a:fld>
            <a:endParaRPr lang="en-US"/>
          </a:p>
        </p:txBody>
      </p:sp>
    </p:spTree>
    <p:extLst>
      <p:ext uri="{BB962C8B-B14F-4D97-AF65-F5344CB8AC3E}">
        <p14:creationId xmlns:p14="http://schemas.microsoft.com/office/powerpoint/2010/main" val="11151319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 Title and tex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2DF7757-EC72-DD88-8C34-EE8D07B5BBE1}"/>
              </a:ext>
            </a:extLst>
          </p:cNvPr>
          <p:cNvSpPr/>
          <p:nvPr userDrawn="1"/>
        </p:nvSpPr>
        <p:spPr>
          <a:xfrm>
            <a:off x="0" y="0"/>
            <a:ext cx="12192000" cy="6858000"/>
          </a:xfrm>
          <a:prstGeom prst="rect">
            <a:avLst/>
          </a:prstGeom>
          <a:gradFill>
            <a:gsLst>
              <a:gs pos="0">
                <a:srgbClr val="004CC8"/>
              </a:gs>
              <a:gs pos="50000">
                <a:srgbClr val="002C77"/>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Graphic 7">
            <a:extLst>
              <a:ext uri="{FF2B5EF4-FFF2-40B4-BE49-F238E27FC236}">
                <a16:creationId xmlns:a16="http://schemas.microsoft.com/office/drawing/2014/main" id="{016AC3D6-ABA4-AB3C-CA86-B3064E9AB375}"/>
              </a:ext>
            </a:extLst>
          </p:cNvPr>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0892" y="6278910"/>
            <a:ext cx="638176" cy="255858"/>
          </a:xfrm>
          <a:prstGeom prst="rect">
            <a:avLst/>
          </a:prstGeom>
        </p:spPr>
      </p:pic>
      <p:sp>
        <p:nvSpPr>
          <p:cNvPr id="12" name="Content Placeholder 7">
            <a:extLst>
              <a:ext uri="{FF2B5EF4-FFF2-40B4-BE49-F238E27FC236}">
                <a16:creationId xmlns:a16="http://schemas.microsoft.com/office/drawing/2014/main" id="{72FB631C-7914-F4A9-26B3-EF788E0F3FF1}"/>
              </a:ext>
            </a:extLst>
          </p:cNvPr>
          <p:cNvSpPr>
            <a:spLocks noGrp="1"/>
          </p:cNvSpPr>
          <p:nvPr>
            <p:ph sz="quarter" idx="10"/>
          </p:nvPr>
        </p:nvSpPr>
        <p:spPr>
          <a:xfrm>
            <a:off x="621157" y="1499553"/>
            <a:ext cx="10861597" cy="4434903"/>
          </a:xfrm>
          <a:prstGeom prst="rect">
            <a:avLst/>
          </a:prstGeom>
        </p:spPr>
        <p:txBody>
          <a:bodyPr/>
          <a:lstStyle>
            <a:lvl1pPr marL="0" indent="0">
              <a:lnSpc>
                <a:spcPct val="100000"/>
              </a:lnSpc>
              <a:spcBef>
                <a:spcPts val="0"/>
              </a:spcBef>
              <a:buFontTx/>
              <a:buNone/>
              <a:defRPr sz="1200">
                <a:solidFill>
                  <a:schemeClr val="bg1"/>
                </a:solidFill>
              </a:defRPr>
            </a:lvl1pPr>
            <a:lvl2pPr>
              <a:defRPr sz="1600"/>
            </a:lvl2pPr>
            <a:lvl3pPr>
              <a:defRPr sz="1400"/>
            </a:lvl3pPr>
            <a:lvl4pPr>
              <a:defRPr sz="1200"/>
            </a:lvl4pPr>
            <a:lvl5pPr>
              <a:defRPr sz="1200"/>
            </a:lvl5pPr>
          </a:lstStyle>
          <a:p>
            <a:pPr lvl="0"/>
            <a:r>
              <a:rPr lang="en-US"/>
              <a:t>Click to edit Master text styles</a:t>
            </a:r>
          </a:p>
        </p:txBody>
      </p:sp>
      <p:sp>
        <p:nvSpPr>
          <p:cNvPr id="13" name="Title 8">
            <a:extLst>
              <a:ext uri="{FF2B5EF4-FFF2-40B4-BE49-F238E27FC236}">
                <a16:creationId xmlns:a16="http://schemas.microsoft.com/office/drawing/2014/main" id="{99E270DD-1E43-5A38-2A8E-1BB6AD7AA5C3}"/>
              </a:ext>
            </a:extLst>
          </p:cNvPr>
          <p:cNvSpPr>
            <a:spLocks noGrp="1"/>
          </p:cNvSpPr>
          <p:nvPr>
            <p:ph type="title"/>
          </p:nvPr>
        </p:nvSpPr>
        <p:spPr>
          <a:xfrm>
            <a:off x="621157" y="612267"/>
            <a:ext cx="6444107" cy="530733"/>
          </a:xfrm>
          <a:prstGeom prst="rect">
            <a:avLst/>
          </a:prstGeom>
        </p:spPr>
        <p:txBody>
          <a:bodyPr/>
          <a:lstStyle>
            <a:lvl1pPr>
              <a:lnSpc>
                <a:spcPct val="100000"/>
              </a:lnSpc>
              <a:defRPr sz="3200">
                <a:solidFill>
                  <a:schemeClr val="bg1"/>
                </a:solidFill>
              </a:defRPr>
            </a:lvl1pPr>
          </a:lstStyle>
          <a:p>
            <a:r>
              <a:rPr lang="en-US"/>
              <a:t>Click to edit Master title style</a:t>
            </a:r>
          </a:p>
        </p:txBody>
      </p:sp>
      <p:sp>
        <p:nvSpPr>
          <p:cNvPr id="2" name="Footer Placeholder 4">
            <a:extLst>
              <a:ext uri="{FF2B5EF4-FFF2-40B4-BE49-F238E27FC236}">
                <a16:creationId xmlns:a16="http://schemas.microsoft.com/office/drawing/2014/main" id="{E01FF512-5908-AA3E-D7B4-6E8A9B4932B4}"/>
              </a:ext>
            </a:extLst>
          </p:cNvPr>
          <p:cNvSpPr>
            <a:spLocks noGrp="1"/>
          </p:cNvSpPr>
          <p:nvPr>
            <p:ph type="ftr" sz="quarter" idx="11"/>
          </p:nvPr>
        </p:nvSpPr>
        <p:spPr>
          <a:xfrm>
            <a:off x="7332221" y="6205492"/>
            <a:ext cx="4114800" cy="284085"/>
          </a:xfrm>
          <a:prstGeom prst="rect">
            <a:avLst/>
          </a:prstGeom>
        </p:spPr>
        <p:txBody>
          <a:bodyPr/>
          <a:lstStyle>
            <a:lvl1pPr algn="r">
              <a:defRPr sz="1200">
                <a:solidFill>
                  <a:schemeClr val="bg1"/>
                </a:solidFill>
              </a:defRPr>
            </a:lvl1pPr>
          </a:lstStyle>
          <a:p>
            <a:r>
              <a:rPr lang="cs-CZ"/>
              <a:t>ATS Global  |  Confidential  |</a:t>
            </a:r>
            <a:endParaRPr lang="en-US"/>
          </a:p>
        </p:txBody>
      </p:sp>
      <p:sp>
        <p:nvSpPr>
          <p:cNvPr id="3" name="Slide Number Placeholder 5">
            <a:extLst>
              <a:ext uri="{FF2B5EF4-FFF2-40B4-BE49-F238E27FC236}">
                <a16:creationId xmlns:a16="http://schemas.microsoft.com/office/drawing/2014/main" id="{C80A0F29-D348-6587-F334-0CE48F88804B}"/>
              </a:ext>
            </a:extLst>
          </p:cNvPr>
          <p:cNvSpPr>
            <a:spLocks noGrp="1"/>
          </p:cNvSpPr>
          <p:nvPr>
            <p:ph type="sldNum" sz="quarter" idx="12"/>
          </p:nvPr>
        </p:nvSpPr>
        <p:spPr>
          <a:xfrm>
            <a:off x="11345661" y="6205492"/>
            <a:ext cx="416511" cy="284085"/>
          </a:xfrm>
          <a:prstGeom prst="rect">
            <a:avLst/>
          </a:prstGeom>
        </p:spPr>
        <p:txBody>
          <a:bodyPr/>
          <a:lstStyle>
            <a:lvl1pPr marL="0" algn="l" defTabSz="914400" rtl="0" eaLnBrk="1" latinLnBrk="0" hangingPunct="1">
              <a:defRPr lang="en-US" sz="1200" kern="1200" smtClean="0">
                <a:solidFill>
                  <a:schemeClr val="bg1"/>
                </a:solidFill>
                <a:latin typeface="+mn-lt"/>
                <a:ea typeface="+mn-ea"/>
                <a:cs typeface="+mn-cs"/>
              </a:defRPr>
            </a:lvl1pPr>
          </a:lstStyle>
          <a:p>
            <a:fld id="{D3F50359-A291-4FC8-B367-693A542292DF}" type="slidenum">
              <a:rPr lang="en-US" smtClean="0"/>
              <a:pPr/>
              <a:t>‹Nº›</a:t>
            </a:fld>
            <a:endParaRPr lang="en-US"/>
          </a:p>
        </p:txBody>
      </p:sp>
    </p:spTree>
    <p:extLst>
      <p:ext uri="{BB962C8B-B14F-4D97-AF65-F5344CB8AC3E}">
        <p14:creationId xmlns:p14="http://schemas.microsoft.com/office/powerpoint/2010/main" val="20905400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A) Title and tex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86DF3CB-7750-4C08-1E9A-4DFE7D435C5A}"/>
              </a:ext>
            </a:extLst>
          </p:cNvPr>
          <p:cNvSpPr/>
          <p:nvPr userDrawn="1"/>
        </p:nvSpPr>
        <p:spPr>
          <a:xfrm>
            <a:off x="0" y="0"/>
            <a:ext cx="12192000" cy="6858000"/>
          </a:xfrm>
          <a:prstGeom prst="rect">
            <a:avLst/>
          </a:prstGeom>
          <a:gradFill flip="none" rotWithShape="1">
            <a:gsLst>
              <a:gs pos="0">
                <a:srgbClr val="D7D7D7"/>
              </a:gs>
              <a:gs pos="51000">
                <a:srgbClr val="FBFBFB"/>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Content Placeholder 4">
            <a:extLst>
              <a:ext uri="{FF2B5EF4-FFF2-40B4-BE49-F238E27FC236}">
                <a16:creationId xmlns:a16="http://schemas.microsoft.com/office/drawing/2014/main" id="{D305F2C9-78A2-3661-0DBB-39C728D01EC8}"/>
              </a:ext>
            </a:extLst>
          </p:cNvPr>
          <p:cNvSpPr>
            <a:spLocks noGrp="1"/>
          </p:cNvSpPr>
          <p:nvPr>
            <p:ph sz="quarter" idx="18"/>
          </p:nvPr>
        </p:nvSpPr>
        <p:spPr>
          <a:xfrm>
            <a:off x="1039980" y="1951261"/>
            <a:ext cx="3924300" cy="2574710"/>
          </a:xfrm>
          <a:prstGeom prst="rect">
            <a:avLst/>
          </a:prstGeom>
        </p:spPr>
        <p:txBody>
          <a:bodyPr/>
          <a:lstStyle>
            <a:lvl1pPr marL="0" indent="0">
              <a:buNone/>
              <a:defRPr sz="4000">
                <a:latin typeface="+mj-lt"/>
              </a:defRPr>
            </a:lvl1pPr>
            <a:lvl2pPr>
              <a:defRPr sz="4000">
                <a:latin typeface="+mj-lt"/>
              </a:defRPr>
            </a:lvl2pPr>
            <a:lvl3pPr>
              <a:defRPr sz="4000">
                <a:latin typeface="+mj-lt"/>
              </a:defRPr>
            </a:lvl3pPr>
            <a:lvl4pPr>
              <a:defRPr sz="4000">
                <a:latin typeface="+mj-lt"/>
              </a:defRPr>
            </a:lvl4pPr>
            <a:lvl5pPr>
              <a:defRPr sz="4000">
                <a:latin typeface="+mj-lt"/>
              </a:defRPr>
            </a:lvl5pPr>
          </a:lstStyle>
          <a:p>
            <a:pPr lvl="0"/>
            <a:r>
              <a:rPr lang="en-US"/>
              <a:t>Click to edit Master text</a:t>
            </a:r>
          </a:p>
        </p:txBody>
      </p:sp>
      <p:pic>
        <p:nvPicPr>
          <p:cNvPr id="11" name="Graphic 10">
            <a:extLst>
              <a:ext uri="{FF2B5EF4-FFF2-40B4-BE49-F238E27FC236}">
                <a16:creationId xmlns:a16="http://schemas.microsoft.com/office/drawing/2014/main" id="{B4D622A2-7CC7-772A-C0A0-719C39E3B50F}"/>
              </a:ext>
            </a:extLst>
          </p:cNvPr>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0892" y="6278910"/>
            <a:ext cx="638176" cy="255858"/>
          </a:xfrm>
          <a:prstGeom prst="rect">
            <a:avLst/>
          </a:prstGeom>
        </p:spPr>
      </p:pic>
      <p:sp>
        <p:nvSpPr>
          <p:cNvPr id="15" name="Content Placeholder 7">
            <a:extLst>
              <a:ext uri="{FF2B5EF4-FFF2-40B4-BE49-F238E27FC236}">
                <a16:creationId xmlns:a16="http://schemas.microsoft.com/office/drawing/2014/main" id="{399264EA-2254-6567-46AD-72E6ACBE16DB}"/>
              </a:ext>
            </a:extLst>
          </p:cNvPr>
          <p:cNvSpPr>
            <a:spLocks noGrp="1"/>
          </p:cNvSpPr>
          <p:nvPr>
            <p:ph sz="quarter" idx="10"/>
          </p:nvPr>
        </p:nvSpPr>
        <p:spPr>
          <a:xfrm>
            <a:off x="6984605" y="1367599"/>
            <a:ext cx="4444081" cy="1167325"/>
          </a:xfrm>
          <a:prstGeom prst="rect">
            <a:avLst/>
          </a:prstGeom>
        </p:spPr>
        <p:txBody>
          <a:bodyPr/>
          <a:lstStyle>
            <a:lvl1pPr marL="0" indent="0">
              <a:lnSpc>
                <a:spcPct val="100000"/>
              </a:lnSpc>
              <a:spcBef>
                <a:spcPts val="0"/>
              </a:spcBef>
              <a:buFontTx/>
              <a:buNone/>
              <a:defRPr sz="1200"/>
            </a:lvl1pPr>
            <a:lvl2pPr>
              <a:defRPr sz="1600"/>
            </a:lvl2pPr>
            <a:lvl3pPr>
              <a:defRPr sz="1400"/>
            </a:lvl3pPr>
            <a:lvl4pPr>
              <a:defRPr sz="1200"/>
            </a:lvl4pPr>
            <a:lvl5pPr>
              <a:defRPr sz="1200"/>
            </a:lvl5pPr>
          </a:lstStyle>
          <a:p>
            <a:pPr lvl="0"/>
            <a:r>
              <a:rPr lang="en-US"/>
              <a:t>Click to edit Master text styles</a:t>
            </a:r>
          </a:p>
        </p:txBody>
      </p:sp>
      <p:sp>
        <p:nvSpPr>
          <p:cNvPr id="16" name="Content Placeholder 7">
            <a:extLst>
              <a:ext uri="{FF2B5EF4-FFF2-40B4-BE49-F238E27FC236}">
                <a16:creationId xmlns:a16="http://schemas.microsoft.com/office/drawing/2014/main" id="{DFA8C6DF-3ABE-1863-B5ED-21E608637F9A}"/>
              </a:ext>
            </a:extLst>
          </p:cNvPr>
          <p:cNvSpPr>
            <a:spLocks noGrp="1"/>
          </p:cNvSpPr>
          <p:nvPr>
            <p:ph sz="quarter" idx="11"/>
          </p:nvPr>
        </p:nvSpPr>
        <p:spPr>
          <a:xfrm>
            <a:off x="6984605" y="2797519"/>
            <a:ext cx="4444081" cy="1167325"/>
          </a:xfrm>
          <a:prstGeom prst="rect">
            <a:avLst/>
          </a:prstGeom>
        </p:spPr>
        <p:txBody>
          <a:bodyPr/>
          <a:lstStyle>
            <a:lvl1pPr marL="0" indent="0">
              <a:lnSpc>
                <a:spcPct val="100000"/>
              </a:lnSpc>
              <a:spcBef>
                <a:spcPts val="0"/>
              </a:spcBef>
              <a:buFontTx/>
              <a:buNone/>
              <a:defRPr sz="1200"/>
            </a:lvl1pPr>
            <a:lvl2pPr>
              <a:defRPr sz="1600"/>
            </a:lvl2pPr>
            <a:lvl3pPr>
              <a:defRPr sz="1400"/>
            </a:lvl3pPr>
            <a:lvl4pPr>
              <a:defRPr sz="1200"/>
            </a:lvl4pPr>
            <a:lvl5pPr>
              <a:defRPr sz="1200"/>
            </a:lvl5pPr>
          </a:lstStyle>
          <a:p>
            <a:pPr lvl="0"/>
            <a:r>
              <a:rPr lang="en-US"/>
              <a:t>Click to edit Master text styles</a:t>
            </a:r>
          </a:p>
        </p:txBody>
      </p:sp>
      <p:sp>
        <p:nvSpPr>
          <p:cNvPr id="17" name="Content Placeholder 7">
            <a:extLst>
              <a:ext uri="{FF2B5EF4-FFF2-40B4-BE49-F238E27FC236}">
                <a16:creationId xmlns:a16="http://schemas.microsoft.com/office/drawing/2014/main" id="{890BBC7C-612D-11D4-4F99-E20B3AFCA438}"/>
              </a:ext>
            </a:extLst>
          </p:cNvPr>
          <p:cNvSpPr>
            <a:spLocks noGrp="1"/>
          </p:cNvSpPr>
          <p:nvPr>
            <p:ph sz="quarter" idx="12"/>
          </p:nvPr>
        </p:nvSpPr>
        <p:spPr>
          <a:xfrm>
            <a:off x="6984605" y="4227439"/>
            <a:ext cx="4444081" cy="1167325"/>
          </a:xfrm>
          <a:prstGeom prst="rect">
            <a:avLst/>
          </a:prstGeom>
        </p:spPr>
        <p:txBody>
          <a:bodyPr/>
          <a:lstStyle>
            <a:lvl1pPr marL="0" indent="0">
              <a:lnSpc>
                <a:spcPct val="100000"/>
              </a:lnSpc>
              <a:spcBef>
                <a:spcPts val="0"/>
              </a:spcBef>
              <a:buFontTx/>
              <a:buNone/>
              <a:defRPr sz="1200"/>
            </a:lvl1pPr>
            <a:lvl2pPr>
              <a:defRPr sz="1600"/>
            </a:lvl2pPr>
            <a:lvl3pPr>
              <a:defRPr sz="1400"/>
            </a:lvl3pPr>
            <a:lvl4pPr>
              <a:defRPr sz="1200"/>
            </a:lvl4pPr>
            <a:lvl5pPr>
              <a:defRPr sz="1200"/>
            </a:lvl5pPr>
          </a:lstStyle>
          <a:p>
            <a:pPr lvl="0"/>
            <a:r>
              <a:rPr lang="en-US"/>
              <a:t>Click to edit Master text styles</a:t>
            </a:r>
          </a:p>
        </p:txBody>
      </p:sp>
      <p:sp>
        <p:nvSpPr>
          <p:cNvPr id="2" name="Footer Placeholder 4">
            <a:extLst>
              <a:ext uri="{FF2B5EF4-FFF2-40B4-BE49-F238E27FC236}">
                <a16:creationId xmlns:a16="http://schemas.microsoft.com/office/drawing/2014/main" id="{FB100ED8-FEDA-C394-3C7B-2022048CAC77}"/>
              </a:ext>
            </a:extLst>
          </p:cNvPr>
          <p:cNvSpPr>
            <a:spLocks noGrp="1"/>
          </p:cNvSpPr>
          <p:nvPr>
            <p:ph type="ftr" sz="quarter" idx="16"/>
          </p:nvPr>
        </p:nvSpPr>
        <p:spPr>
          <a:xfrm>
            <a:off x="7332221" y="6205492"/>
            <a:ext cx="4114800" cy="284085"/>
          </a:xfrm>
          <a:prstGeom prst="rect">
            <a:avLst/>
          </a:prstGeom>
        </p:spPr>
        <p:txBody>
          <a:bodyPr/>
          <a:lstStyle>
            <a:lvl1pPr algn="r">
              <a:defRPr sz="1200">
                <a:solidFill>
                  <a:schemeClr val="tx1"/>
                </a:solidFill>
              </a:defRPr>
            </a:lvl1pPr>
          </a:lstStyle>
          <a:p>
            <a:r>
              <a:rPr lang="cs-CZ"/>
              <a:t>ATS Global  |  Confidential  |</a:t>
            </a:r>
            <a:endParaRPr lang="en-US"/>
          </a:p>
        </p:txBody>
      </p:sp>
      <p:sp>
        <p:nvSpPr>
          <p:cNvPr id="3" name="Slide Number Placeholder 5">
            <a:extLst>
              <a:ext uri="{FF2B5EF4-FFF2-40B4-BE49-F238E27FC236}">
                <a16:creationId xmlns:a16="http://schemas.microsoft.com/office/drawing/2014/main" id="{C298C29B-367B-989F-4601-4F0269A1EF12}"/>
              </a:ext>
            </a:extLst>
          </p:cNvPr>
          <p:cNvSpPr>
            <a:spLocks noGrp="1"/>
          </p:cNvSpPr>
          <p:nvPr>
            <p:ph type="sldNum" sz="quarter" idx="17"/>
          </p:nvPr>
        </p:nvSpPr>
        <p:spPr>
          <a:xfrm>
            <a:off x="11345661" y="6205492"/>
            <a:ext cx="416511" cy="284085"/>
          </a:xfrm>
          <a:prstGeom prst="rect">
            <a:avLst/>
          </a:prstGeom>
        </p:spPr>
        <p:txBody>
          <a:bodyPr/>
          <a:lstStyle>
            <a:lvl1pPr marL="0" algn="l" defTabSz="914400" rtl="0" eaLnBrk="1" latinLnBrk="0" hangingPunct="1">
              <a:defRPr lang="en-US" sz="1200" kern="1200" smtClean="0">
                <a:solidFill>
                  <a:schemeClr val="tx1"/>
                </a:solidFill>
                <a:latin typeface="+mn-lt"/>
                <a:ea typeface="+mn-ea"/>
                <a:cs typeface="+mn-cs"/>
              </a:defRPr>
            </a:lvl1pPr>
          </a:lstStyle>
          <a:p>
            <a:fld id="{D3F50359-A291-4FC8-B367-693A542292DF}" type="slidenum">
              <a:rPr lang="en-US" smtClean="0"/>
              <a:pPr/>
              <a:t>‹Nº›</a:t>
            </a:fld>
            <a:endParaRPr lang="en-US"/>
          </a:p>
        </p:txBody>
      </p:sp>
    </p:spTree>
    <p:extLst>
      <p:ext uri="{BB962C8B-B14F-4D97-AF65-F5344CB8AC3E}">
        <p14:creationId xmlns:p14="http://schemas.microsoft.com/office/powerpoint/2010/main" val="33102848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 Title and tex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D543BA-AA9D-D76D-0BED-5FE55FCC48CE}"/>
              </a:ext>
            </a:extLst>
          </p:cNvPr>
          <p:cNvSpPr/>
          <p:nvPr userDrawn="1"/>
        </p:nvSpPr>
        <p:spPr>
          <a:xfrm>
            <a:off x="1" y="0"/>
            <a:ext cx="6095998" cy="6858000"/>
          </a:xfrm>
          <a:prstGeom prst="rect">
            <a:avLst/>
          </a:prstGeom>
          <a:gradFill>
            <a:gsLst>
              <a:gs pos="0">
                <a:srgbClr val="004CC8"/>
              </a:gs>
              <a:gs pos="50000">
                <a:srgbClr val="002C77"/>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0F828D52-E12A-8C2D-B374-E2394E3D8509}"/>
              </a:ext>
            </a:extLst>
          </p:cNvPr>
          <p:cNvSpPr/>
          <p:nvPr userDrawn="1"/>
        </p:nvSpPr>
        <p:spPr>
          <a:xfrm>
            <a:off x="6095998" y="0"/>
            <a:ext cx="6096001" cy="6858000"/>
          </a:xfrm>
          <a:prstGeom prst="rect">
            <a:avLst/>
          </a:prstGeom>
          <a:gradFill flip="none" rotWithShape="1">
            <a:gsLst>
              <a:gs pos="0">
                <a:srgbClr val="D7D7D7"/>
              </a:gs>
              <a:gs pos="51000">
                <a:srgbClr val="FBFBFB"/>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 name="Graphic 12">
            <a:extLst>
              <a:ext uri="{FF2B5EF4-FFF2-40B4-BE49-F238E27FC236}">
                <a16:creationId xmlns:a16="http://schemas.microsoft.com/office/drawing/2014/main" id="{85223D97-B780-FB40-B687-7B3FF8AD2EE3}"/>
              </a:ext>
            </a:extLst>
          </p:cNvPr>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0892" y="6278910"/>
            <a:ext cx="638176" cy="255858"/>
          </a:xfrm>
          <a:prstGeom prst="rect">
            <a:avLst/>
          </a:prstGeom>
        </p:spPr>
      </p:pic>
      <p:sp>
        <p:nvSpPr>
          <p:cNvPr id="16" name="Content Placeholder 7">
            <a:extLst>
              <a:ext uri="{FF2B5EF4-FFF2-40B4-BE49-F238E27FC236}">
                <a16:creationId xmlns:a16="http://schemas.microsoft.com/office/drawing/2014/main" id="{AB31A98E-0FBC-61D9-4761-308EFD10D6F3}"/>
              </a:ext>
            </a:extLst>
          </p:cNvPr>
          <p:cNvSpPr>
            <a:spLocks noGrp="1"/>
          </p:cNvSpPr>
          <p:nvPr>
            <p:ph sz="quarter" idx="10"/>
          </p:nvPr>
        </p:nvSpPr>
        <p:spPr>
          <a:xfrm>
            <a:off x="6984605" y="1367599"/>
            <a:ext cx="4444081" cy="1167325"/>
          </a:xfrm>
          <a:prstGeom prst="rect">
            <a:avLst/>
          </a:prstGeom>
        </p:spPr>
        <p:txBody>
          <a:bodyPr/>
          <a:lstStyle>
            <a:lvl1pPr marL="0" indent="0">
              <a:lnSpc>
                <a:spcPct val="100000"/>
              </a:lnSpc>
              <a:spcBef>
                <a:spcPts val="0"/>
              </a:spcBef>
              <a:buFontTx/>
              <a:buNone/>
              <a:defRPr sz="1200"/>
            </a:lvl1pPr>
            <a:lvl2pPr>
              <a:defRPr sz="1600"/>
            </a:lvl2pPr>
            <a:lvl3pPr>
              <a:defRPr sz="1400"/>
            </a:lvl3pPr>
            <a:lvl4pPr>
              <a:defRPr sz="1200"/>
            </a:lvl4pPr>
            <a:lvl5pPr>
              <a:defRPr sz="1200"/>
            </a:lvl5pPr>
          </a:lstStyle>
          <a:p>
            <a:pPr lvl="0"/>
            <a:r>
              <a:rPr lang="en-US"/>
              <a:t>Click to edit Master text styles</a:t>
            </a:r>
          </a:p>
        </p:txBody>
      </p:sp>
      <p:sp>
        <p:nvSpPr>
          <p:cNvPr id="17" name="Content Placeholder 7">
            <a:extLst>
              <a:ext uri="{FF2B5EF4-FFF2-40B4-BE49-F238E27FC236}">
                <a16:creationId xmlns:a16="http://schemas.microsoft.com/office/drawing/2014/main" id="{0A96D6E0-12F8-F8CC-CA03-ECF8DF4534DB}"/>
              </a:ext>
            </a:extLst>
          </p:cNvPr>
          <p:cNvSpPr>
            <a:spLocks noGrp="1"/>
          </p:cNvSpPr>
          <p:nvPr>
            <p:ph sz="quarter" idx="11"/>
          </p:nvPr>
        </p:nvSpPr>
        <p:spPr>
          <a:xfrm>
            <a:off x="6984605" y="2797519"/>
            <a:ext cx="4444081" cy="1167325"/>
          </a:xfrm>
          <a:prstGeom prst="rect">
            <a:avLst/>
          </a:prstGeom>
        </p:spPr>
        <p:txBody>
          <a:bodyPr/>
          <a:lstStyle>
            <a:lvl1pPr marL="0" indent="0">
              <a:lnSpc>
                <a:spcPct val="100000"/>
              </a:lnSpc>
              <a:spcBef>
                <a:spcPts val="0"/>
              </a:spcBef>
              <a:buFontTx/>
              <a:buNone/>
              <a:defRPr sz="1200"/>
            </a:lvl1pPr>
            <a:lvl2pPr>
              <a:defRPr sz="1600"/>
            </a:lvl2pPr>
            <a:lvl3pPr>
              <a:defRPr sz="1400"/>
            </a:lvl3pPr>
            <a:lvl4pPr>
              <a:defRPr sz="1200"/>
            </a:lvl4pPr>
            <a:lvl5pPr>
              <a:defRPr sz="1200"/>
            </a:lvl5pPr>
          </a:lstStyle>
          <a:p>
            <a:pPr lvl="0"/>
            <a:r>
              <a:rPr lang="en-US"/>
              <a:t>Click to edit Master text styles</a:t>
            </a:r>
          </a:p>
        </p:txBody>
      </p:sp>
      <p:sp>
        <p:nvSpPr>
          <p:cNvPr id="18" name="Content Placeholder 7">
            <a:extLst>
              <a:ext uri="{FF2B5EF4-FFF2-40B4-BE49-F238E27FC236}">
                <a16:creationId xmlns:a16="http://schemas.microsoft.com/office/drawing/2014/main" id="{BB96FF28-158B-A95D-5109-05372302F16B}"/>
              </a:ext>
            </a:extLst>
          </p:cNvPr>
          <p:cNvSpPr>
            <a:spLocks noGrp="1"/>
          </p:cNvSpPr>
          <p:nvPr>
            <p:ph sz="quarter" idx="12"/>
          </p:nvPr>
        </p:nvSpPr>
        <p:spPr>
          <a:xfrm>
            <a:off x="6984605" y="4227439"/>
            <a:ext cx="4444081" cy="1167325"/>
          </a:xfrm>
          <a:prstGeom prst="rect">
            <a:avLst/>
          </a:prstGeom>
        </p:spPr>
        <p:txBody>
          <a:bodyPr/>
          <a:lstStyle>
            <a:lvl1pPr marL="0" indent="0">
              <a:lnSpc>
                <a:spcPct val="100000"/>
              </a:lnSpc>
              <a:spcBef>
                <a:spcPts val="0"/>
              </a:spcBef>
              <a:buFontTx/>
              <a:buNone/>
              <a:defRPr sz="1200"/>
            </a:lvl1pPr>
            <a:lvl2pPr>
              <a:defRPr sz="1600"/>
            </a:lvl2pPr>
            <a:lvl3pPr>
              <a:defRPr sz="1400"/>
            </a:lvl3pPr>
            <a:lvl4pPr>
              <a:defRPr sz="1200"/>
            </a:lvl4pPr>
            <a:lvl5pPr>
              <a:defRPr sz="1200"/>
            </a:lvl5pPr>
          </a:lstStyle>
          <a:p>
            <a:pPr lvl="0"/>
            <a:r>
              <a:rPr lang="en-US"/>
              <a:t>Click to edit Master text styles</a:t>
            </a:r>
          </a:p>
        </p:txBody>
      </p:sp>
      <p:sp>
        <p:nvSpPr>
          <p:cNvPr id="2" name="Footer Placeholder 4">
            <a:extLst>
              <a:ext uri="{FF2B5EF4-FFF2-40B4-BE49-F238E27FC236}">
                <a16:creationId xmlns:a16="http://schemas.microsoft.com/office/drawing/2014/main" id="{3A771D7A-32F7-F525-85FB-21FA723A4C8B}"/>
              </a:ext>
            </a:extLst>
          </p:cNvPr>
          <p:cNvSpPr>
            <a:spLocks noGrp="1"/>
          </p:cNvSpPr>
          <p:nvPr>
            <p:ph type="ftr" sz="quarter" idx="16"/>
          </p:nvPr>
        </p:nvSpPr>
        <p:spPr>
          <a:xfrm>
            <a:off x="7332221" y="6205492"/>
            <a:ext cx="4114800" cy="284085"/>
          </a:xfrm>
          <a:prstGeom prst="rect">
            <a:avLst/>
          </a:prstGeom>
        </p:spPr>
        <p:txBody>
          <a:bodyPr/>
          <a:lstStyle>
            <a:lvl1pPr algn="r">
              <a:defRPr sz="1200">
                <a:solidFill>
                  <a:schemeClr val="tx1"/>
                </a:solidFill>
              </a:defRPr>
            </a:lvl1pPr>
          </a:lstStyle>
          <a:p>
            <a:r>
              <a:rPr lang="cs-CZ"/>
              <a:t>ATS Global  |  Confidential  |</a:t>
            </a:r>
            <a:endParaRPr lang="en-US"/>
          </a:p>
        </p:txBody>
      </p:sp>
      <p:sp>
        <p:nvSpPr>
          <p:cNvPr id="3" name="Slide Number Placeholder 5">
            <a:extLst>
              <a:ext uri="{FF2B5EF4-FFF2-40B4-BE49-F238E27FC236}">
                <a16:creationId xmlns:a16="http://schemas.microsoft.com/office/drawing/2014/main" id="{DC4DD227-4AB6-8267-6825-0EB4D16B4CD5}"/>
              </a:ext>
            </a:extLst>
          </p:cNvPr>
          <p:cNvSpPr>
            <a:spLocks noGrp="1"/>
          </p:cNvSpPr>
          <p:nvPr>
            <p:ph type="sldNum" sz="quarter" idx="17"/>
          </p:nvPr>
        </p:nvSpPr>
        <p:spPr>
          <a:xfrm>
            <a:off x="11345661" y="6205492"/>
            <a:ext cx="416511" cy="284085"/>
          </a:xfrm>
          <a:prstGeom prst="rect">
            <a:avLst/>
          </a:prstGeom>
        </p:spPr>
        <p:txBody>
          <a:bodyPr/>
          <a:lstStyle>
            <a:lvl1pPr marL="0" algn="l" defTabSz="914400" rtl="0" eaLnBrk="1" latinLnBrk="0" hangingPunct="1">
              <a:defRPr lang="en-US" sz="1200" kern="1200" smtClean="0">
                <a:solidFill>
                  <a:schemeClr val="tx1"/>
                </a:solidFill>
                <a:latin typeface="+mn-lt"/>
                <a:ea typeface="+mn-ea"/>
                <a:cs typeface="+mn-cs"/>
              </a:defRPr>
            </a:lvl1pPr>
          </a:lstStyle>
          <a:p>
            <a:fld id="{D3F50359-A291-4FC8-B367-693A542292DF}" type="slidenum">
              <a:rPr lang="en-US" smtClean="0"/>
              <a:pPr/>
              <a:t>‹Nº›</a:t>
            </a:fld>
            <a:endParaRPr lang="en-US"/>
          </a:p>
        </p:txBody>
      </p:sp>
      <p:sp>
        <p:nvSpPr>
          <p:cNvPr id="4" name="Content Placeholder 4">
            <a:extLst>
              <a:ext uri="{FF2B5EF4-FFF2-40B4-BE49-F238E27FC236}">
                <a16:creationId xmlns:a16="http://schemas.microsoft.com/office/drawing/2014/main" id="{BCEE6FE8-3090-579E-BE05-B8FF098DF861}"/>
              </a:ext>
            </a:extLst>
          </p:cNvPr>
          <p:cNvSpPr>
            <a:spLocks noGrp="1"/>
          </p:cNvSpPr>
          <p:nvPr>
            <p:ph sz="quarter" idx="18"/>
          </p:nvPr>
        </p:nvSpPr>
        <p:spPr>
          <a:xfrm>
            <a:off x="1039980" y="1951261"/>
            <a:ext cx="3924300" cy="2574710"/>
          </a:xfrm>
          <a:prstGeom prst="rect">
            <a:avLst/>
          </a:prstGeom>
        </p:spPr>
        <p:txBody>
          <a:bodyPr/>
          <a:lstStyle>
            <a:lvl1pPr marL="0" indent="0">
              <a:buNone/>
              <a:defRPr sz="4000">
                <a:solidFill>
                  <a:schemeClr val="bg1"/>
                </a:solidFill>
                <a:latin typeface="+mj-lt"/>
              </a:defRPr>
            </a:lvl1pPr>
            <a:lvl2pPr>
              <a:defRPr sz="4000">
                <a:latin typeface="+mj-lt"/>
              </a:defRPr>
            </a:lvl2pPr>
            <a:lvl3pPr>
              <a:defRPr sz="4000">
                <a:latin typeface="+mj-lt"/>
              </a:defRPr>
            </a:lvl3pPr>
            <a:lvl4pPr>
              <a:defRPr sz="4000">
                <a:latin typeface="+mj-lt"/>
              </a:defRPr>
            </a:lvl4pPr>
            <a:lvl5pPr>
              <a:defRPr sz="4000">
                <a:latin typeface="+mj-lt"/>
              </a:defRPr>
            </a:lvl5pPr>
          </a:lstStyle>
          <a:p>
            <a:pPr lvl="0"/>
            <a:r>
              <a:rPr lang="en-US"/>
              <a:t>Click to edit Master text</a:t>
            </a:r>
          </a:p>
        </p:txBody>
      </p:sp>
    </p:spTree>
    <p:extLst>
      <p:ext uri="{BB962C8B-B14F-4D97-AF65-F5344CB8AC3E}">
        <p14:creationId xmlns:p14="http://schemas.microsoft.com/office/powerpoint/2010/main" val="30899013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 Title, text and imag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F64F1FAD-6BE9-024F-CDF1-26875118316F}"/>
              </a:ext>
            </a:extLst>
          </p:cNvPr>
          <p:cNvSpPr>
            <a:spLocks noGrp="1"/>
          </p:cNvSpPr>
          <p:nvPr>
            <p:ph type="pic" sz="quarter" idx="19" hasCustomPrompt="1"/>
          </p:nvPr>
        </p:nvSpPr>
        <p:spPr>
          <a:xfrm>
            <a:off x="0" y="0"/>
            <a:ext cx="6095998" cy="6858000"/>
          </a:xfrm>
          <a:prstGeom prst="rect">
            <a:avLst/>
          </a:prstGeom>
          <a:solidFill>
            <a:srgbClr val="002C77"/>
          </a:solidFill>
        </p:spPr>
        <p:txBody>
          <a:bodyPr/>
          <a:lstStyle>
            <a:lvl1pPr marL="0" indent="0">
              <a:buNone/>
              <a:defRPr sz="1400">
                <a:solidFill>
                  <a:schemeClr val="bg1"/>
                </a:solidFill>
                <a:latin typeface="+mj-lt"/>
              </a:defRPr>
            </a:lvl1pPr>
          </a:lstStyle>
          <a:p>
            <a:r>
              <a:rPr lang="cs-CZ" dirty="0"/>
              <a:t>NOTE: Add a picture and set the image transparency to 95%!</a:t>
            </a:r>
            <a:endParaRPr lang="en-US" dirty="0"/>
          </a:p>
        </p:txBody>
      </p:sp>
      <p:sp>
        <p:nvSpPr>
          <p:cNvPr id="10" name="Rectangle 9">
            <a:extLst>
              <a:ext uri="{FF2B5EF4-FFF2-40B4-BE49-F238E27FC236}">
                <a16:creationId xmlns:a16="http://schemas.microsoft.com/office/drawing/2014/main" id="{1F813E92-6649-9A14-449F-2DD5FD12ED89}"/>
              </a:ext>
            </a:extLst>
          </p:cNvPr>
          <p:cNvSpPr/>
          <p:nvPr userDrawn="1"/>
        </p:nvSpPr>
        <p:spPr>
          <a:xfrm>
            <a:off x="6095998" y="0"/>
            <a:ext cx="6096001" cy="6858000"/>
          </a:xfrm>
          <a:prstGeom prst="rect">
            <a:avLst/>
          </a:prstGeom>
          <a:gradFill flip="none" rotWithShape="1">
            <a:gsLst>
              <a:gs pos="0">
                <a:srgbClr val="D7D7D7"/>
              </a:gs>
              <a:gs pos="51000">
                <a:srgbClr val="FBFBFB"/>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 name="Graphic 15">
            <a:extLst>
              <a:ext uri="{FF2B5EF4-FFF2-40B4-BE49-F238E27FC236}">
                <a16:creationId xmlns:a16="http://schemas.microsoft.com/office/drawing/2014/main" id="{F99BF2A4-AAAE-281F-6547-A8E3607CA93C}"/>
              </a:ext>
            </a:extLst>
          </p:cNvPr>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0892" y="6278910"/>
            <a:ext cx="638176" cy="255858"/>
          </a:xfrm>
          <a:prstGeom prst="rect">
            <a:avLst/>
          </a:prstGeom>
        </p:spPr>
      </p:pic>
      <p:sp>
        <p:nvSpPr>
          <p:cNvPr id="20" name="Content Placeholder 7">
            <a:extLst>
              <a:ext uri="{FF2B5EF4-FFF2-40B4-BE49-F238E27FC236}">
                <a16:creationId xmlns:a16="http://schemas.microsoft.com/office/drawing/2014/main" id="{3BF24881-F06A-7CB7-E857-386AE43BCA56}"/>
              </a:ext>
            </a:extLst>
          </p:cNvPr>
          <p:cNvSpPr>
            <a:spLocks noGrp="1"/>
          </p:cNvSpPr>
          <p:nvPr>
            <p:ph sz="quarter" idx="10"/>
          </p:nvPr>
        </p:nvSpPr>
        <p:spPr>
          <a:xfrm>
            <a:off x="6984605" y="1367599"/>
            <a:ext cx="4444081" cy="1167325"/>
          </a:xfrm>
          <a:prstGeom prst="rect">
            <a:avLst/>
          </a:prstGeom>
        </p:spPr>
        <p:txBody>
          <a:bodyPr/>
          <a:lstStyle>
            <a:lvl1pPr marL="0" indent="0">
              <a:lnSpc>
                <a:spcPct val="100000"/>
              </a:lnSpc>
              <a:spcBef>
                <a:spcPts val="0"/>
              </a:spcBef>
              <a:buFontTx/>
              <a:buNone/>
              <a:defRPr sz="1200"/>
            </a:lvl1pPr>
            <a:lvl2pPr>
              <a:defRPr sz="1600"/>
            </a:lvl2pPr>
            <a:lvl3pPr>
              <a:defRPr sz="1400"/>
            </a:lvl3pPr>
            <a:lvl4pPr>
              <a:defRPr sz="1200"/>
            </a:lvl4pPr>
            <a:lvl5pPr>
              <a:defRPr sz="1200"/>
            </a:lvl5pPr>
          </a:lstStyle>
          <a:p>
            <a:pPr lvl="0"/>
            <a:r>
              <a:rPr lang="en-US"/>
              <a:t>Click to edit Master text styles</a:t>
            </a:r>
          </a:p>
        </p:txBody>
      </p:sp>
      <p:sp>
        <p:nvSpPr>
          <p:cNvPr id="21" name="Content Placeholder 7">
            <a:extLst>
              <a:ext uri="{FF2B5EF4-FFF2-40B4-BE49-F238E27FC236}">
                <a16:creationId xmlns:a16="http://schemas.microsoft.com/office/drawing/2014/main" id="{BCD37975-9870-9AD3-FFB4-7123CFE7AE54}"/>
              </a:ext>
            </a:extLst>
          </p:cNvPr>
          <p:cNvSpPr>
            <a:spLocks noGrp="1"/>
          </p:cNvSpPr>
          <p:nvPr>
            <p:ph sz="quarter" idx="11"/>
          </p:nvPr>
        </p:nvSpPr>
        <p:spPr>
          <a:xfrm>
            <a:off x="6984605" y="2797519"/>
            <a:ext cx="4444081" cy="1167325"/>
          </a:xfrm>
          <a:prstGeom prst="rect">
            <a:avLst/>
          </a:prstGeom>
        </p:spPr>
        <p:txBody>
          <a:bodyPr/>
          <a:lstStyle>
            <a:lvl1pPr marL="0" indent="0">
              <a:lnSpc>
                <a:spcPct val="100000"/>
              </a:lnSpc>
              <a:spcBef>
                <a:spcPts val="0"/>
              </a:spcBef>
              <a:buFontTx/>
              <a:buNone/>
              <a:defRPr sz="1200"/>
            </a:lvl1pPr>
            <a:lvl2pPr>
              <a:defRPr sz="1600"/>
            </a:lvl2pPr>
            <a:lvl3pPr>
              <a:defRPr sz="1400"/>
            </a:lvl3pPr>
            <a:lvl4pPr>
              <a:defRPr sz="1200"/>
            </a:lvl4pPr>
            <a:lvl5pPr>
              <a:defRPr sz="1200"/>
            </a:lvl5pPr>
          </a:lstStyle>
          <a:p>
            <a:pPr lvl="0"/>
            <a:r>
              <a:rPr lang="en-US"/>
              <a:t>Click to edit Master text styles</a:t>
            </a:r>
          </a:p>
        </p:txBody>
      </p:sp>
      <p:sp>
        <p:nvSpPr>
          <p:cNvPr id="22" name="Content Placeholder 7">
            <a:extLst>
              <a:ext uri="{FF2B5EF4-FFF2-40B4-BE49-F238E27FC236}">
                <a16:creationId xmlns:a16="http://schemas.microsoft.com/office/drawing/2014/main" id="{4BA19D58-C901-BBB0-67DC-94123ACEB158}"/>
              </a:ext>
            </a:extLst>
          </p:cNvPr>
          <p:cNvSpPr>
            <a:spLocks noGrp="1"/>
          </p:cNvSpPr>
          <p:nvPr>
            <p:ph sz="quarter" idx="12"/>
          </p:nvPr>
        </p:nvSpPr>
        <p:spPr>
          <a:xfrm>
            <a:off x="6984605" y="4227439"/>
            <a:ext cx="4444081" cy="1167325"/>
          </a:xfrm>
          <a:prstGeom prst="rect">
            <a:avLst/>
          </a:prstGeom>
        </p:spPr>
        <p:txBody>
          <a:bodyPr/>
          <a:lstStyle>
            <a:lvl1pPr marL="0" indent="0">
              <a:lnSpc>
                <a:spcPct val="100000"/>
              </a:lnSpc>
              <a:spcBef>
                <a:spcPts val="0"/>
              </a:spcBef>
              <a:buFontTx/>
              <a:buNone/>
              <a:defRPr sz="1200"/>
            </a:lvl1pPr>
            <a:lvl2pPr>
              <a:defRPr sz="1600"/>
            </a:lvl2pPr>
            <a:lvl3pPr>
              <a:defRPr sz="1400"/>
            </a:lvl3pPr>
            <a:lvl4pPr>
              <a:defRPr sz="1200"/>
            </a:lvl4pPr>
            <a:lvl5pPr>
              <a:defRPr sz="1200"/>
            </a:lvl5pPr>
          </a:lstStyle>
          <a:p>
            <a:pPr lvl="0"/>
            <a:r>
              <a:rPr lang="en-US"/>
              <a:t>Click to edit Master text styles</a:t>
            </a:r>
          </a:p>
        </p:txBody>
      </p:sp>
      <p:sp>
        <p:nvSpPr>
          <p:cNvPr id="2" name="Footer Placeholder 4">
            <a:extLst>
              <a:ext uri="{FF2B5EF4-FFF2-40B4-BE49-F238E27FC236}">
                <a16:creationId xmlns:a16="http://schemas.microsoft.com/office/drawing/2014/main" id="{6490E23B-036B-7EF9-A5C6-9BEE8B85491F}"/>
              </a:ext>
            </a:extLst>
          </p:cNvPr>
          <p:cNvSpPr>
            <a:spLocks noGrp="1"/>
          </p:cNvSpPr>
          <p:nvPr>
            <p:ph type="ftr" sz="quarter" idx="16"/>
          </p:nvPr>
        </p:nvSpPr>
        <p:spPr>
          <a:xfrm>
            <a:off x="7332221" y="6205492"/>
            <a:ext cx="4114800" cy="284085"/>
          </a:xfrm>
          <a:prstGeom prst="rect">
            <a:avLst/>
          </a:prstGeom>
        </p:spPr>
        <p:txBody>
          <a:bodyPr/>
          <a:lstStyle>
            <a:lvl1pPr algn="r">
              <a:defRPr sz="1200">
                <a:solidFill>
                  <a:schemeClr val="tx1"/>
                </a:solidFill>
              </a:defRPr>
            </a:lvl1pPr>
          </a:lstStyle>
          <a:p>
            <a:r>
              <a:rPr lang="cs-CZ"/>
              <a:t>ATS Global  |  Confidential  |</a:t>
            </a:r>
            <a:endParaRPr lang="en-US"/>
          </a:p>
        </p:txBody>
      </p:sp>
      <p:sp>
        <p:nvSpPr>
          <p:cNvPr id="3" name="Slide Number Placeholder 5">
            <a:extLst>
              <a:ext uri="{FF2B5EF4-FFF2-40B4-BE49-F238E27FC236}">
                <a16:creationId xmlns:a16="http://schemas.microsoft.com/office/drawing/2014/main" id="{556F5C80-64A0-248E-3FA4-D22FD1DB2DAD}"/>
              </a:ext>
            </a:extLst>
          </p:cNvPr>
          <p:cNvSpPr>
            <a:spLocks noGrp="1"/>
          </p:cNvSpPr>
          <p:nvPr>
            <p:ph type="sldNum" sz="quarter" idx="17"/>
          </p:nvPr>
        </p:nvSpPr>
        <p:spPr>
          <a:xfrm>
            <a:off x="11345661" y="6205492"/>
            <a:ext cx="416511" cy="284085"/>
          </a:xfrm>
          <a:prstGeom prst="rect">
            <a:avLst/>
          </a:prstGeom>
        </p:spPr>
        <p:txBody>
          <a:bodyPr/>
          <a:lstStyle>
            <a:lvl1pPr marL="0" algn="l" defTabSz="914400" rtl="0" eaLnBrk="1" latinLnBrk="0" hangingPunct="1">
              <a:defRPr lang="en-US" sz="1200" kern="1200" smtClean="0">
                <a:solidFill>
                  <a:schemeClr val="tx1"/>
                </a:solidFill>
                <a:latin typeface="+mn-lt"/>
                <a:ea typeface="+mn-ea"/>
                <a:cs typeface="+mn-cs"/>
              </a:defRPr>
            </a:lvl1pPr>
          </a:lstStyle>
          <a:p>
            <a:fld id="{D3F50359-A291-4FC8-B367-693A542292DF}" type="slidenum">
              <a:rPr lang="en-US" smtClean="0"/>
              <a:pPr/>
              <a:t>‹Nº›</a:t>
            </a:fld>
            <a:endParaRPr lang="en-US"/>
          </a:p>
        </p:txBody>
      </p:sp>
      <p:sp>
        <p:nvSpPr>
          <p:cNvPr id="4" name="Content Placeholder 4">
            <a:extLst>
              <a:ext uri="{FF2B5EF4-FFF2-40B4-BE49-F238E27FC236}">
                <a16:creationId xmlns:a16="http://schemas.microsoft.com/office/drawing/2014/main" id="{5E9C9E36-83C2-30E7-06EB-C22F481DCCDB}"/>
              </a:ext>
            </a:extLst>
          </p:cNvPr>
          <p:cNvSpPr>
            <a:spLocks noGrp="1"/>
          </p:cNvSpPr>
          <p:nvPr>
            <p:ph sz="quarter" idx="18"/>
          </p:nvPr>
        </p:nvSpPr>
        <p:spPr>
          <a:xfrm>
            <a:off x="1039980" y="1951261"/>
            <a:ext cx="3924300" cy="2574710"/>
          </a:xfrm>
          <a:prstGeom prst="rect">
            <a:avLst/>
          </a:prstGeom>
        </p:spPr>
        <p:txBody>
          <a:bodyPr/>
          <a:lstStyle>
            <a:lvl1pPr marL="0" indent="0">
              <a:buNone/>
              <a:defRPr sz="4000">
                <a:solidFill>
                  <a:schemeClr val="bg1"/>
                </a:solidFill>
                <a:latin typeface="+mj-lt"/>
              </a:defRPr>
            </a:lvl1pPr>
            <a:lvl2pPr>
              <a:defRPr sz="4000">
                <a:latin typeface="+mj-lt"/>
              </a:defRPr>
            </a:lvl2pPr>
            <a:lvl3pPr>
              <a:defRPr sz="4000">
                <a:latin typeface="+mj-lt"/>
              </a:defRPr>
            </a:lvl3pPr>
            <a:lvl4pPr>
              <a:defRPr sz="4000">
                <a:latin typeface="+mj-lt"/>
              </a:defRPr>
            </a:lvl4pPr>
            <a:lvl5pPr>
              <a:defRPr sz="4000">
                <a:latin typeface="+mj-lt"/>
              </a:defRPr>
            </a:lvl5pPr>
          </a:lstStyle>
          <a:p>
            <a:pPr lvl="0"/>
            <a:r>
              <a:rPr lang="en-US"/>
              <a:t>Click to edit Master text</a:t>
            </a:r>
          </a:p>
        </p:txBody>
      </p:sp>
    </p:spTree>
    <p:extLst>
      <p:ext uri="{BB962C8B-B14F-4D97-AF65-F5344CB8AC3E}">
        <p14:creationId xmlns:p14="http://schemas.microsoft.com/office/powerpoint/2010/main" val="42930503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D) Title and tex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8859C9A-7EBF-9C00-A8ED-9CD4851E08AD}"/>
              </a:ext>
            </a:extLst>
          </p:cNvPr>
          <p:cNvSpPr>
            <a:spLocks/>
          </p:cNvSpPr>
          <p:nvPr userDrawn="1"/>
        </p:nvSpPr>
        <p:spPr>
          <a:xfrm>
            <a:off x="0" y="0"/>
            <a:ext cx="12192000" cy="6858000"/>
          </a:xfrm>
          <a:prstGeom prst="rect">
            <a:avLst/>
          </a:prstGeom>
          <a:gradFill>
            <a:gsLst>
              <a:gs pos="0">
                <a:srgbClr val="004CC8"/>
              </a:gs>
              <a:gs pos="50000">
                <a:srgbClr val="002C77"/>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 name="Graphic 15">
            <a:extLst>
              <a:ext uri="{FF2B5EF4-FFF2-40B4-BE49-F238E27FC236}">
                <a16:creationId xmlns:a16="http://schemas.microsoft.com/office/drawing/2014/main" id="{F99BF2A4-AAAE-281F-6547-A8E3607CA93C}"/>
              </a:ext>
            </a:extLst>
          </p:cNvPr>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0892" y="6278910"/>
            <a:ext cx="638176" cy="255858"/>
          </a:xfrm>
          <a:prstGeom prst="rect">
            <a:avLst/>
          </a:prstGeom>
        </p:spPr>
      </p:pic>
      <p:sp>
        <p:nvSpPr>
          <p:cNvPr id="20" name="Content Placeholder 7">
            <a:extLst>
              <a:ext uri="{FF2B5EF4-FFF2-40B4-BE49-F238E27FC236}">
                <a16:creationId xmlns:a16="http://schemas.microsoft.com/office/drawing/2014/main" id="{3BF24881-F06A-7CB7-E857-386AE43BCA56}"/>
              </a:ext>
            </a:extLst>
          </p:cNvPr>
          <p:cNvSpPr>
            <a:spLocks noGrp="1"/>
          </p:cNvSpPr>
          <p:nvPr>
            <p:ph sz="quarter" idx="10"/>
          </p:nvPr>
        </p:nvSpPr>
        <p:spPr>
          <a:xfrm>
            <a:off x="6984605" y="1367599"/>
            <a:ext cx="4444081" cy="1167325"/>
          </a:xfrm>
          <a:prstGeom prst="rect">
            <a:avLst/>
          </a:prstGeom>
        </p:spPr>
        <p:txBody>
          <a:bodyPr/>
          <a:lstStyle>
            <a:lvl1pPr marL="0" indent="0">
              <a:lnSpc>
                <a:spcPct val="100000"/>
              </a:lnSpc>
              <a:spcBef>
                <a:spcPts val="0"/>
              </a:spcBef>
              <a:buFontTx/>
              <a:buNone/>
              <a:defRPr sz="1200">
                <a:solidFill>
                  <a:schemeClr val="bg1"/>
                </a:solidFill>
              </a:defRPr>
            </a:lvl1pPr>
            <a:lvl2pPr>
              <a:defRPr sz="1600"/>
            </a:lvl2pPr>
            <a:lvl3pPr>
              <a:defRPr sz="1400"/>
            </a:lvl3pPr>
            <a:lvl4pPr>
              <a:defRPr sz="1200"/>
            </a:lvl4pPr>
            <a:lvl5pPr>
              <a:defRPr sz="1200"/>
            </a:lvl5pPr>
          </a:lstStyle>
          <a:p>
            <a:pPr lvl="0"/>
            <a:r>
              <a:rPr lang="en-US"/>
              <a:t>Click to edit Master text styles</a:t>
            </a:r>
          </a:p>
        </p:txBody>
      </p:sp>
      <p:sp>
        <p:nvSpPr>
          <p:cNvPr id="21" name="Content Placeholder 7">
            <a:extLst>
              <a:ext uri="{FF2B5EF4-FFF2-40B4-BE49-F238E27FC236}">
                <a16:creationId xmlns:a16="http://schemas.microsoft.com/office/drawing/2014/main" id="{BCD37975-9870-9AD3-FFB4-7123CFE7AE54}"/>
              </a:ext>
            </a:extLst>
          </p:cNvPr>
          <p:cNvSpPr>
            <a:spLocks noGrp="1"/>
          </p:cNvSpPr>
          <p:nvPr>
            <p:ph sz="quarter" idx="11"/>
          </p:nvPr>
        </p:nvSpPr>
        <p:spPr>
          <a:xfrm>
            <a:off x="6984605" y="2797519"/>
            <a:ext cx="4444081" cy="1167325"/>
          </a:xfrm>
          <a:prstGeom prst="rect">
            <a:avLst/>
          </a:prstGeom>
        </p:spPr>
        <p:txBody>
          <a:bodyPr/>
          <a:lstStyle>
            <a:lvl1pPr marL="0" indent="0">
              <a:lnSpc>
                <a:spcPct val="100000"/>
              </a:lnSpc>
              <a:spcBef>
                <a:spcPts val="0"/>
              </a:spcBef>
              <a:buFontTx/>
              <a:buNone/>
              <a:defRPr sz="1200">
                <a:solidFill>
                  <a:schemeClr val="bg1"/>
                </a:solidFill>
              </a:defRPr>
            </a:lvl1pPr>
            <a:lvl2pPr>
              <a:defRPr sz="1600"/>
            </a:lvl2pPr>
            <a:lvl3pPr>
              <a:defRPr sz="1400"/>
            </a:lvl3pPr>
            <a:lvl4pPr>
              <a:defRPr sz="1200"/>
            </a:lvl4pPr>
            <a:lvl5pPr>
              <a:defRPr sz="1200"/>
            </a:lvl5pPr>
          </a:lstStyle>
          <a:p>
            <a:pPr lvl="0"/>
            <a:r>
              <a:rPr lang="en-US"/>
              <a:t>Click to edit Master text styles</a:t>
            </a:r>
          </a:p>
        </p:txBody>
      </p:sp>
      <p:sp>
        <p:nvSpPr>
          <p:cNvPr id="22" name="Content Placeholder 7">
            <a:extLst>
              <a:ext uri="{FF2B5EF4-FFF2-40B4-BE49-F238E27FC236}">
                <a16:creationId xmlns:a16="http://schemas.microsoft.com/office/drawing/2014/main" id="{4BA19D58-C901-BBB0-67DC-94123ACEB158}"/>
              </a:ext>
            </a:extLst>
          </p:cNvPr>
          <p:cNvSpPr>
            <a:spLocks noGrp="1"/>
          </p:cNvSpPr>
          <p:nvPr>
            <p:ph sz="quarter" idx="12"/>
          </p:nvPr>
        </p:nvSpPr>
        <p:spPr>
          <a:xfrm>
            <a:off x="6984605" y="4227439"/>
            <a:ext cx="4444081" cy="1167325"/>
          </a:xfrm>
          <a:prstGeom prst="rect">
            <a:avLst/>
          </a:prstGeom>
        </p:spPr>
        <p:txBody>
          <a:bodyPr/>
          <a:lstStyle>
            <a:lvl1pPr marL="0" indent="0">
              <a:lnSpc>
                <a:spcPct val="100000"/>
              </a:lnSpc>
              <a:spcBef>
                <a:spcPts val="0"/>
              </a:spcBef>
              <a:buFontTx/>
              <a:buNone/>
              <a:defRPr sz="1200">
                <a:solidFill>
                  <a:schemeClr val="bg1"/>
                </a:solidFill>
              </a:defRPr>
            </a:lvl1pPr>
            <a:lvl2pPr>
              <a:defRPr sz="1600"/>
            </a:lvl2pPr>
            <a:lvl3pPr>
              <a:defRPr sz="1400"/>
            </a:lvl3pPr>
            <a:lvl4pPr>
              <a:defRPr sz="1200"/>
            </a:lvl4pPr>
            <a:lvl5pPr>
              <a:defRPr sz="1200"/>
            </a:lvl5pPr>
          </a:lstStyle>
          <a:p>
            <a:pPr lvl="0"/>
            <a:r>
              <a:rPr lang="en-US"/>
              <a:t>Click to edit Master text styles</a:t>
            </a:r>
          </a:p>
        </p:txBody>
      </p:sp>
      <p:sp>
        <p:nvSpPr>
          <p:cNvPr id="2" name="Footer Placeholder 4">
            <a:extLst>
              <a:ext uri="{FF2B5EF4-FFF2-40B4-BE49-F238E27FC236}">
                <a16:creationId xmlns:a16="http://schemas.microsoft.com/office/drawing/2014/main" id="{6490E23B-036B-7EF9-A5C6-9BEE8B85491F}"/>
              </a:ext>
            </a:extLst>
          </p:cNvPr>
          <p:cNvSpPr>
            <a:spLocks noGrp="1"/>
          </p:cNvSpPr>
          <p:nvPr>
            <p:ph type="ftr" sz="quarter" idx="16"/>
          </p:nvPr>
        </p:nvSpPr>
        <p:spPr>
          <a:xfrm>
            <a:off x="7332221" y="6205492"/>
            <a:ext cx="4114800" cy="284085"/>
          </a:xfrm>
          <a:prstGeom prst="rect">
            <a:avLst/>
          </a:prstGeom>
        </p:spPr>
        <p:txBody>
          <a:bodyPr/>
          <a:lstStyle>
            <a:lvl1pPr algn="r">
              <a:defRPr sz="1200">
                <a:solidFill>
                  <a:schemeClr val="bg1"/>
                </a:solidFill>
              </a:defRPr>
            </a:lvl1pPr>
          </a:lstStyle>
          <a:p>
            <a:r>
              <a:rPr lang="cs-CZ"/>
              <a:t>ATS Global  |  Confidential  |</a:t>
            </a:r>
            <a:endParaRPr lang="en-US"/>
          </a:p>
        </p:txBody>
      </p:sp>
      <p:sp>
        <p:nvSpPr>
          <p:cNvPr id="3" name="Slide Number Placeholder 5">
            <a:extLst>
              <a:ext uri="{FF2B5EF4-FFF2-40B4-BE49-F238E27FC236}">
                <a16:creationId xmlns:a16="http://schemas.microsoft.com/office/drawing/2014/main" id="{556F5C80-64A0-248E-3FA4-D22FD1DB2DAD}"/>
              </a:ext>
            </a:extLst>
          </p:cNvPr>
          <p:cNvSpPr>
            <a:spLocks noGrp="1"/>
          </p:cNvSpPr>
          <p:nvPr>
            <p:ph type="sldNum" sz="quarter" idx="17"/>
          </p:nvPr>
        </p:nvSpPr>
        <p:spPr>
          <a:xfrm>
            <a:off x="11345661" y="6205492"/>
            <a:ext cx="416511" cy="284085"/>
          </a:xfrm>
          <a:prstGeom prst="rect">
            <a:avLst/>
          </a:prstGeom>
        </p:spPr>
        <p:txBody>
          <a:bodyPr/>
          <a:lstStyle>
            <a:lvl1pPr marL="0" algn="l" defTabSz="914400" rtl="0" eaLnBrk="1" latinLnBrk="0" hangingPunct="1">
              <a:defRPr lang="en-US" sz="1200" kern="1200" smtClean="0">
                <a:solidFill>
                  <a:schemeClr val="bg1"/>
                </a:solidFill>
                <a:latin typeface="+mn-lt"/>
                <a:ea typeface="+mn-ea"/>
                <a:cs typeface="+mn-cs"/>
              </a:defRPr>
            </a:lvl1pPr>
          </a:lstStyle>
          <a:p>
            <a:fld id="{D3F50359-A291-4FC8-B367-693A542292DF}" type="slidenum">
              <a:rPr lang="en-US" smtClean="0"/>
              <a:pPr/>
              <a:t>‹Nº›</a:t>
            </a:fld>
            <a:endParaRPr lang="en-US"/>
          </a:p>
        </p:txBody>
      </p:sp>
      <p:sp>
        <p:nvSpPr>
          <p:cNvPr id="4" name="Content Placeholder 4">
            <a:extLst>
              <a:ext uri="{FF2B5EF4-FFF2-40B4-BE49-F238E27FC236}">
                <a16:creationId xmlns:a16="http://schemas.microsoft.com/office/drawing/2014/main" id="{5E9C9E36-83C2-30E7-06EB-C22F481DCCDB}"/>
              </a:ext>
            </a:extLst>
          </p:cNvPr>
          <p:cNvSpPr>
            <a:spLocks noGrp="1"/>
          </p:cNvSpPr>
          <p:nvPr>
            <p:ph sz="quarter" idx="18"/>
          </p:nvPr>
        </p:nvSpPr>
        <p:spPr>
          <a:xfrm>
            <a:off x="1039980" y="1951261"/>
            <a:ext cx="3924300" cy="2574710"/>
          </a:xfrm>
          <a:prstGeom prst="rect">
            <a:avLst/>
          </a:prstGeom>
        </p:spPr>
        <p:txBody>
          <a:bodyPr/>
          <a:lstStyle>
            <a:lvl1pPr marL="0" indent="0">
              <a:buNone/>
              <a:defRPr sz="4000">
                <a:solidFill>
                  <a:schemeClr val="bg1"/>
                </a:solidFill>
                <a:latin typeface="+mj-lt"/>
              </a:defRPr>
            </a:lvl1pPr>
            <a:lvl2pPr>
              <a:defRPr sz="4000">
                <a:latin typeface="+mj-lt"/>
              </a:defRPr>
            </a:lvl2pPr>
            <a:lvl3pPr>
              <a:defRPr sz="4000">
                <a:latin typeface="+mj-lt"/>
              </a:defRPr>
            </a:lvl3pPr>
            <a:lvl4pPr>
              <a:defRPr sz="4000">
                <a:latin typeface="+mj-lt"/>
              </a:defRPr>
            </a:lvl4pPr>
            <a:lvl5pPr>
              <a:defRPr sz="4000">
                <a:latin typeface="+mj-lt"/>
              </a:defRPr>
            </a:lvl5pPr>
          </a:lstStyle>
          <a:p>
            <a:pPr lvl="0"/>
            <a:r>
              <a:rPr lang="en-US"/>
              <a:t>Click to edit Master text</a:t>
            </a:r>
          </a:p>
        </p:txBody>
      </p:sp>
    </p:spTree>
    <p:extLst>
      <p:ext uri="{BB962C8B-B14F-4D97-AF65-F5344CB8AC3E}">
        <p14:creationId xmlns:p14="http://schemas.microsoft.com/office/powerpoint/2010/main" val="400217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E) Title, text and imag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C134F158-65EC-25B3-59F6-735A92F02DE2}"/>
              </a:ext>
            </a:extLst>
          </p:cNvPr>
          <p:cNvSpPr>
            <a:spLocks noGrp="1"/>
          </p:cNvSpPr>
          <p:nvPr>
            <p:ph type="pic" sz="quarter" idx="19" hasCustomPrompt="1"/>
          </p:nvPr>
        </p:nvSpPr>
        <p:spPr>
          <a:xfrm>
            <a:off x="0" y="-2"/>
            <a:ext cx="12192000" cy="6858002"/>
          </a:xfrm>
          <a:prstGeom prst="rect">
            <a:avLst/>
          </a:prstGeom>
          <a:solidFill>
            <a:srgbClr val="002C77"/>
          </a:solidFill>
        </p:spPr>
        <p:txBody>
          <a:bodyPr/>
          <a:lstStyle>
            <a:lvl1pPr marL="0" indent="0">
              <a:buNone/>
              <a:defRPr sz="1400">
                <a:solidFill>
                  <a:schemeClr val="bg1"/>
                </a:solidFill>
                <a:latin typeface="+mj-lt"/>
              </a:defRPr>
            </a:lvl1pPr>
          </a:lstStyle>
          <a:p>
            <a:r>
              <a:rPr lang="cs-CZ" dirty="0"/>
              <a:t>NOTE: Add a picture and set the image transparency to 95%!</a:t>
            </a:r>
            <a:endParaRPr lang="en-US" dirty="0"/>
          </a:p>
        </p:txBody>
      </p:sp>
      <p:pic>
        <p:nvPicPr>
          <p:cNvPr id="16" name="Graphic 15">
            <a:extLst>
              <a:ext uri="{FF2B5EF4-FFF2-40B4-BE49-F238E27FC236}">
                <a16:creationId xmlns:a16="http://schemas.microsoft.com/office/drawing/2014/main" id="{F99BF2A4-AAAE-281F-6547-A8E3607CA93C}"/>
              </a:ext>
            </a:extLst>
          </p:cNvPr>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0892" y="6278910"/>
            <a:ext cx="638176" cy="255858"/>
          </a:xfrm>
          <a:prstGeom prst="rect">
            <a:avLst/>
          </a:prstGeom>
        </p:spPr>
      </p:pic>
      <p:sp>
        <p:nvSpPr>
          <p:cNvPr id="20" name="Content Placeholder 7">
            <a:extLst>
              <a:ext uri="{FF2B5EF4-FFF2-40B4-BE49-F238E27FC236}">
                <a16:creationId xmlns:a16="http://schemas.microsoft.com/office/drawing/2014/main" id="{3BF24881-F06A-7CB7-E857-386AE43BCA56}"/>
              </a:ext>
            </a:extLst>
          </p:cNvPr>
          <p:cNvSpPr>
            <a:spLocks noGrp="1"/>
          </p:cNvSpPr>
          <p:nvPr>
            <p:ph sz="quarter" idx="10"/>
          </p:nvPr>
        </p:nvSpPr>
        <p:spPr>
          <a:xfrm>
            <a:off x="6984605" y="1367599"/>
            <a:ext cx="4444081" cy="1167325"/>
          </a:xfrm>
          <a:prstGeom prst="rect">
            <a:avLst/>
          </a:prstGeom>
        </p:spPr>
        <p:txBody>
          <a:bodyPr/>
          <a:lstStyle>
            <a:lvl1pPr marL="0" indent="0">
              <a:lnSpc>
                <a:spcPct val="100000"/>
              </a:lnSpc>
              <a:spcBef>
                <a:spcPts val="0"/>
              </a:spcBef>
              <a:buFontTx/>
              <a:buNone/>
              <a:defRPr sz="1200">
                <a:solidFill>
                  <a:schemeClr val="bg1"/>
                </a:solidFill>
              </a:defRPr>
            </a:lvl1pPr>
            <a:lvl2pPr>
              <a:defRPr sz="1600"/>
            </a:lvl2pPr>
            <a:lvl3pPr>
              <a:defRPr sz="1400"/>
            </a:lvl3pPr>
            <a:lvl4pPr>
              <a:defRPr sz="1200"/>
            </a:lvl4pPr>
            <a:lvl5pPr>
              <a:defRPr sz="1200"/>
            </a:lvl5pPr>
          </a:lstStyle>
          <a:p>
            <a:pPr lvl="0"/>
            <a:r>
              <a:rPr lang="en-US"/>
              <a:t>Click to edit Master text styles</a:t>
            </a:r>
          </a:p>
        </p:txBody>
      </p:sp>
      <p:sp>
        <p:nvSpPr>
          <p:cNvPr id="21" name="Content Placeholder 7">
            <a:extLst>
              <a:ext uri="{FF2B5EF4-FFF2-40B4-BE49-F238E27FC236}">
                <a16:creationId xmlns:a16="http://schemas.microsoft.com/office/drawing/2014/main" id="{BCD37975-9870-9AD3-FFB4-7123CFE7AE54}"/>
              </a:ext>
            </a:extLst>
          </p:cNvPr>
          <p:cNvSpPr>
            <a:spLocks noGrp="1"/>
          </p:cNvSpPr>
          <p:nvPr>
            <p:ph sz="quarter" idx="11"/>
          </p:nvPr>
        </p:nvSpPr>
        <p:spPr>
          <a:xfrm>
            <a:off x="6984605" y="2797519"/>
            <a:ext cx="4444081" cy="1167325"/>
          </a:xfrm>
          <a:prstGeom prst="rect">
            <a:avLst/>
          </a:prstGeom>
        </p:spPr>
        <p:txBody>
          <a:bodyPr/>
          <a:lstStyle>
            <a:lvl1pPr marL="0" indent="0">
              <a:lnSpc>
                <a:spcPct val="100000"/>
              </a:lnSpc>
              <a:spcBef>
                <a:spcPts val="0"/>
              </a:spcBef>
              <a:buFontTx/>
              <a:buNone/>
              <a:defRPr sz="1200">
                <a:solidFill>
                  <a:schemeClr val="bg1"/>
                </a:solidFill>
              </a:defRPr>
            </a:lvl1pPr>
            <a:lvl2pPr>
              <a:defRPr sz="1600"/>
            </a:lvl2pPr>
            <a:lvl3pPr>
              <a:defRPr sz="1400"/>
            </a:lvl3pPr>
            <a:lvl4pPr>
              <a:defRPr sz="1200"/>
            </a:lvl4pPr>
            <a:lvl5pPr>
              <a:defRPr sz="1200"/>
            </a:lvl5pPr>
          </a:lstStyle>
          <a:p>
            <a:pPr lvl="0"/>
            <a:r>
              <a:rPr lang="en-US"/>
              <a:t>Click to edit Master text styles</a:t>
            </a:r>
          </a:p>
        </p:txBody>
      </p:sp>
      <p:sp>
        <p:nvSpPr>
          <p:cNvPr id="22" name="Content Placeholder 7">
            <a:extLst>
              <a:ext uri="{FF2B5EF4-FFF2-40B4-BE49-F238E27FC236}">
                <a16:creationId xmlns:a16="http://schemas.microsoft.com/office/drawing/2014/main" id="{4BA19D58-C901-BBB0-67DC-94123ACEB158}"/>
              </a:ext>
            </a:extLst>
          </p:cNvPr>
          <p:cNvSpPr>
            <a:spLocks noGrp="1"/>
          </p:cNvSpPr>
          <p:nvPr>
            <p:ph sz="quarter" idx="12"/>
          </p:nvPr>
        </p:nvSpPr>
        <p:spPr>
          <a:xfrm>
            <a:off x="6984605" y="4227439"/>
            <a:ext cx="4444081" cy="1167325"/>
          </a:xfrm>
          <a:prstGeom prst="rect">
            <a:avLst/>
          </a:prstGeom>
        </p:spPr>
        <p:txBody>
          <a:bodyPr/>
          <a:lstStyle>
            <a:lvl1pPr marL="0" indent="0">
              <a:lnSpc>
                <a:spcPct val="100000"/>
              </a:lnSpc>
              <a:spcBef>
                <a:spcPts val="0"/>
              </a:spcBef>
              <a:buFontTx/>
              <a:buNone/>
              <a:defRPr sz="1200">
                <a:solidFill>
                  <a:schemeClr val="bg1"/>
                </a:solidFill>
              </a:defRPr>
            </a:lvl1pPr>
            <a:lvl2pPr>
              <a:defRPr sz="1600"/>
            </a:lvl2pPr>
            <a:lvl3pPr>
              <a:defRPr sz="1400"/>
            </a:lvl3pPr>
            <a:lvl4pPr>
              <a:defRPr sz="1200"/>
            </a:lvl4pPr>
            <a:lvl5pPr>
              <a:defRPr sz="1200"/>
            </a:lvl5pPr>
          </a:lstStyle>
          <a:p>
            <a:pPr lvl="0"/>
            <a:r>
              <a:rPr lang="en-US"/>
              <a:t>Click to edit Master text styles</a:t>
            </a:r>
          </a:p>
        </p:txBody>
      </p:sp>
      <p:sp>
        <p:nvSpPr>
          <p:cNvPr id="2" name="Footer Placeholder 4">
            <a:extLst>
              <a:ext uri="{FF2B5EF4-FFF2-40B4-BE49-F238E27FC236}">
                <a16:creationId xmlns:a16="http://schemas.microsoft.com/office/drawing/2014/main" id="{6490E23B-036B-7EF9-A5C6-9BEE8B85491F}"/>
              </a:ext>
            </a:extLst>
          </p:cNvPr>
          <p:cNvSpPr>
            <a:spLocks noGrp="1"/>
          </p:cNvSpPr>
          <p:nvPr>
            <p:ph type="ftr" sz="quarter" idx="16"/>
          </p:nvPr>
        </p:nvSpPr>
        <p:spPr>
          <a:xfrm>
            <a:off x="7332221" y="6205492"/>
            <a:ext cx="4114800" cy="284085"/>
          </a:xfrm>
          <a:prstGeom prst="rect">
            <a:avLst/>
          </a:prstGeom>
        </p:spPr>
        <p:txBody>
          <a:bodyPr/>
          <a:lstStyle>
            <a:lvl1pPr algn="r">
              <a:defRPr sz="1200">
                <a:solidFill>
                  <a:schemeClr val="bg1"/>
                </a:solidFill>
              </a:defRPr>
            </a:lvl1pPr>
          </a:lstStyle>
          <a:p>
            <a:r>
              <a:rPr lang="cs-CZ"/>
              <a:t>ATS Global  |  Confidential  |</a:t>
            </a:r>
            <a:endParaRPr lang="en-US"/>
          </a:p>
        </p:txBody>
      </p:sp>
      <p:sp>
        <p:nvSpPr>
          <p:cNvPr id="3" name="Slide Number Placeholder 5">
            <a:extLst>
              <a:ext uri="{FF2B5EF4-FFF2-40B4-BE49-F238E27FC236}">
                <a16:creationId xmlns:a16="http://schemas.microsoft.com/office/drawing/2014/main" id="{556F5C80-64A0-248E-3FA4-D22FD1DB2DAD}"/>
              </a:ext>
            </a:extLst>
          </p:cNvPr>
          <p:cNvSpPr>
            <a:spLocks noGrp="1"/>
          </p:cNvSpPr>
          <p:nvPr>
            <p:ph type="sldNum" sz="quarter" idx="17"/>
          </p:nvPr>
        </p:nvSpPr>
        <p:spPr>
          <a:xfrm>
            <a:off x="11345661" y="6205492"/>
            <a:ext cx="416511" cy="284085"/>
          </a:xfrm>
          <a:prstGeom prst="rect">
            <a:avLst/>
          </a:prstGeom>
        </p:spPr>
        <p:txBody>
          <a:bodyPr/>
          <a:lstStyle>
            <a:lvl1pPr marL="0" algn="l" defTabSz="914400" rtl="0" eaLnBrk="1" latinLnBrk="0" hangingPunct="1">
              <a:defRPr lang="en-US" sz="1200" kern="1200" smtClean="0">
                <a:solidFill>
                  <a:schemeClr val="bg1"/>
                </a:solidFill>
                <a:latin typeface="+mn-lt"/>
                <a:ea typeface="+mn-ea"/>
                <a:cs typeface="+mn-cs"/>
              </a:defRPr>
            </a:lvl1pPr>
          </a:lstStyle>
          <a:p>
            <a:fld id="{D3F50359-A291-4FC8-B367-693A542292DF}" type="slidenum">
              <a:rPr lang="en-US" smtClean="0"/>
              <a:pPr/>
              <a:t>‹Nº›</a:t>
            </a:fld>
            <a:endParaRPr lang="en-US"/>
          </a:p>
        </p:txBody>
      </p:sp>
      <p:sp>
        <p:nvSpPr>
          <p:cNvPr id="4" name="Content Placeholder 4">
            <a:extLst>
              <a:ext uri="{FF2B5EF4-FFF2-40B4-BE49-F238E27FC236}">
                <a16:creationId xmlns:a16="http://schemas.microsoft.com/office/drawing/2014/main" id="{5E9C9E36-83C2-30E7-06EB-C22F481DCCDB}"/>
              </a:ext>
            </a:extLst>
          </p:cNvPr>
          <p:cNvSpPr>
            <a:spLocks noGrp="1"/>
          </p:cNvSpPr>
          <p:nvPr>
            <p:ph sz="quarter" idx="18"/>
          </p:nvPr>
        </p:nvSpPr>
        <p:spPr>
          <a:xfrm>
            <a:off x="1039980" y="1951261"/>
            <a:ext cx="3924300" cy="2574710"/>
          </a:xfrm>
          <a:prstGeom prst="rect">
            <a:avLst/>
          </a:prstGeom>
        </p:spPr>
        <p:txBody>
          <a:bodyPr/>
          <a:lstStyle>
            <a:lvl1pPr marL="0" indent="0">
              <a:buNone/>
              <a:defRPr sz="4000">
                <a:solidFill>
                  <a:schemeClr val="bg1"/>
                </a:solidFill>
                <a:latin typeface="+mj-lt"/>
              </a:defRPr>
            </a:lvl1pPr>
            <a:lvl2pPr>
              <a:defRPr sz="4000">
                <a:latin typeface="+mj-lt"/>
              </a:defRPr>
            </a:lvl2pPr>
            <a:lvl3pPr>
              <a:defRPr sz="4000">
                <a:latin typeface="+mj-lt"/>
              </a:defRPr>
            </a:lvl3pPr>
            <a:lvl4pPr>
              <a:defRPr sz="4000">
                <a:latin typeface="+mj-lt"/>
              </a:defRPr>
            </a:lvl4pPr>
            <a:lvl5pPr>
              <a:defRPr sz="4000">
                <a:latin typeface="+mj-lt"/>
              </a:defRPr>
            </a:lvl5pPr>
          </a:lstStyle>
          <a:p>
            <a:pPr lvl="0"/>
            <a:r>
              <a:rPr lang="en-US"/>
              <a:t>Click to edit Master text</a:t>
            </a:r>
          </a:p>
        </p:txBody>
      </p:sp>
    </p:spTree>
    <p:extLst>
      <p:ext uri="{BB962C8B-B14F-4D97-AF65-F5344CB8AC3E}">
        <p14:creationId xmlns:p14="http://schemas.microsoft.com/office/powerpoint/2010/main" val="42751786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A) Title, icons and tex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FA33768-0560-31FA-FD04-CC45C6402F4C}"/>
              </a:ext>
            </a:extLst>
          </p:cNvPr>
          <p:cNvSpPr/>
          <p:nvPr userDrawn="1"/>
        </p:nvSpPr>
        <p:spPr>
          <a:xfrm>
            <a:off x="0" y="0"/>
            <a:ext cx="12192000" cy="6858000"/>
          </a:xfrm>
          <a:prstGeom prst="rect">
            <a:avLst/>
          </a:prstGeom>
          <a:gradFill flip="none" rotWithShape="1">
            <a:gsLst>
              <a:gs pos="0">
                <a:srgbClr val="D7D7D7"/>
              </a:gs>
              <a:gs pos="51000">
                <a:srgbClr val="FBFBFB"/>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5" name="Graphic 14">
            <a:extLst>
              <a:ext uri="{FF2B5EF4-FFF2-40B4-BE49-F238E27FC236}">
                <a16:creationId xmlns:a16="http://schemas.microsoft.com/office/drawing/2014/main" id="{9C0C8D93-79EA-3BE1-610D-C5F43C597060}"/>
              </a:ext>
            </a:extLst>
          </p:cNvPr>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0892" y="6278910"/>
            <a:ext cx="638176" cy="255858"/>
          </a:xfrm>
          <a:prstGeom prst="rect">
            <a:avLst/>
          </a:prstGeom>
        </p:spPr>
      </p:pic>
      <p:sp>
        <p:nvSpPr>
          <p:cNvPr id="17" name="Content Placeholder 7">
            <a:extLst>
              <a:ext uri="{FF2B5EF4-FFF2-40B4-BE49-F238E27FC236}">
                <a16:creationId xmlns:a16="http://schemas.microsoft.com/office/drawing/2014/main" id="{C91E190E-1A19-5413-28E6-2BCF92191543}"/>
              </a:ext>
            </a:extLst>
          </p:cNvPr>
          <p:cNvSpPr>
            <a:spLocks noGrp="1"/>
          </p:cNvSpPr>
          <p:nvPr>
            <p:ph sz="quarter" idx="10"/>
          </p:nvPr>
        </p:nvSpPr>
        <p:spPr>
          <a:xfrm>
            <a:off x="1442360" y="4019470"/>
            <a:ext cx="2652186" cy="1477328"/>
          </a:xfrm>
          <a:prstGeom prst="rect">
            <a:avLst/>
          </a:prstGeom>
        </p:spPr>
        <p:txBody>
          <a:bodyPr/>
          <a:lstStyle>
            <a:lvl1pPr marL="0" indent="0" algn="ctr">
              <a:lnSpc>
                <a:spcPct val="100000"/>
              </a:lnSpc>
              <a:spcBef>
                <a:spcPts val="0"/>
              </a:spcBef>
              <a:buFontTx/>
              <a:buNone/>
              <a:defRPr sz="1200"/>
            </a:lvl1pPr>
            <a:lvl2pPr>
              <a:defRPr sz="1600"/>
            </a:lvl2pPr>
            <a:lvl3pPr>
              <a:defRPr sz="1400"/>
            </a:lvl3pPr>
            <a:lvl4pPr>
              <a:defRPr sz="1200"/>
            </a:lvl4pPr>
            <a:lvl5pPr>
              <a:defRPr sz="1200"/>
            </a:lvl5pPr>
          </a:lstStyle>
          <a:p>
            <a:pPr lvl="0"/>
            <a:r>
              <a:rPr lang="en-US"/>
              <a:t>Click to edit Master text styles</a:t>
            </a:r>
          </a:p>
        </p:txBody>
      </p:sp>
      <p:sp>
        <p:nvSpPr>
          <p:cNvPr id="18" name="Picture Placeholder 15">
            <a:extLst>
              <a:ext uri="{FF2B5EF4-FFF2-40B4-BE49-F238E27FC236}">
                <a16:creationId xmlns:a16="http://schemas.microsoft.com/office/drawing/2014/main" id="{95AC8A8A-8B7E-7AFD-F17E-7D3F7D1C79B1}"/>
              </a:ext>
            </a:extLst>
          </p:cNvPr>
          <p:cNvSpPr>
            <a:spLocks noGrp="1"/>
          </p:cNvSpPr>
          <p:nvPr>
            <p:ph type="pic" sz="quarter" idx="11"/>
          </p:nvPr>
        </p:nvSpPr>
        <p:spPr>
          <a:xfrm>
            <a:off x="2318453" y="2993357"/>
            <a:ext cx="900000" cy="900000"/>
          </a:xfrm>
          <a:prstGeom prst="rect">
            <a:avLst/>
          </a:prstGeom>
        </p:spPr>
        <p:txBody>
          <a:bodyPr/>
          <a:lstStyle>
            <a:lvl1pPr marL="0" indent="0">
              <a:buNone/>
              <a:defRPr sz="1000"/>
            </a:lvl1pPr>
          </a:lstStyle>
          <a:p>
            <a:endParaRPr lang="en-US"/>
          </a:p>
        </p:txBody>
      </p:sp>
      <p:sp>
        <p:nvSpPr>
          <p:cNvPr id="19" name="Content Placeholder 7">
            <a:extLst>
              <a:ext uri="{FF2B5EF4-FFF2-40B4-BE49-F238E27FC236}">
                <a16:creationId xmlns:a16="http://schemas.microsoft.com/office/drawing/2014/main" id="{9088DB11-2510-ED79-4F3C-17E39AD4E92E}"/>
              </a:ext>
            </a:extLst>
          </p:cNvPr>
          <p:cNvSpPr>
            <a:spLocks noGrp="1"/>
          </p:cNvSpPr>
          <p:nvPr>
            <p:ph sz="quarter" idx="12"/>
          </p:nvPr>
        </p:nvSpPr>
        <p:spPr>
          <a:xfrm>
            <a:off x="4798660" y="4019470"/>
            <a:ext cx="2652186" cy="1477328"/>
          </a:xfrm>
          <a:prstGeom prst="rect">
            <a:avLst/>
          </a:prstGeom>
        </p:spPr>
        <p:txBody>
          <a:bodyPr/>
          <a:lstStyle>
            <a:lvl1pPr marL="0" indent="0" algn="ctr">
              <a:lnSpc>
                <a:spcPct val="100000"/>
              </a:lnSpc>
              <a:spcBef>
                <a:spcPts val="0"/>
              </a:spcBef>
              <a:buFontTx/>
              <a:buNone/>
              <a:defRPr sz="1200"/>
            </a:lvl1pPr>
            <a:lvl2pPr>
              <a:defRPr sz="1600"/>
            </a:lvl2pPr>
            <a:lvl3pPr>
              <a:defRPr sz="1400"/>
            </a:lvl3pPr>
            <a:lvl4pPr>
              <a:defRPr sz="1200"/>
            </a:lvl4pPr>
            <a:lvl5pPr>
              <a:defRPr sz="1200"/>
            </a:lvl5pPr>
          </a:lstStyle>
          <a:p>
            <a:pPr lvl="0"/>
            <a:r>
              <a:rPr lang="en-US"/>
              <a:t>Click to edit Master text styles</a:t>
            </a:r>
          </a:p>
        </p:txBody>
      </p:sp>
      <p:sp>
        <p:nvSpPr>
          <p:cNvPr id="20" name="Picture Placeholder 15">
            <a:extLst>
              <a:ext uri="{FF2B5EF4-FFF2-40B4-BE49-F238E27FC236}">
                <a16:creationId xmlns:a16="http://schemas.microsoft.com/office/drawing/2014/main" id="{8D569DC2-F1BD-AAA5-F7C0-E2B77298442D}"/>
              </a:ext>
            </a:extLst>
          </p:cNvPr>
          <p:cNvSpPr>
            <a:spLocks noGrp="1"/>
          </p:cNvSpPr>
          <p:nvPr>
            <p:ph type="pic" sz="quarter" idx="13"/>
          </p:nvPr>
        </p:nvSpPr>
        <p:spPr>
          <a:xfrm>
            <a:off x="5674753" y="2993357"/>
            <a:ext cx="900000" cy="900000"/>
          </a:xfrm>
          <a:prstGeom prst="rect">
            <a:avLst/>
          </a:prstGeom>
        </p:spPr>
        <p:txBody>
          <a:bodyPr/>
          <a:lstStyle>
            <a:lvl1pPr marL="0" indent="0">
              <a:buNone/>
              <a:defRPr sz="1000"/>
            </a:lvl1pPr>
          </a:lstStyle>
          <a:p>
            <a:endParaRPr lang="en-US"/>
          </a:p>
        </p:txBody>
      </p:sp>
      <p:sp>
        <p:nvSpPr>
          <p:cNvPr id="21" name="Content Placeholder 7">
            <a:extLst>
              <a:ext uri="{FF2B5EF4-FFF2-40B4-BE49-F238E27FC236}">
                <a16:creationId xmlns:a16="http://schemas.microsoft.com/office/drawing/2014/main" id="{C3322541-3232-4F22-F314-CDF5C4DA2DA2}"/>
              </a:ext>
            </a:extLst>
          </p:cNvPr>
          <p:cNvSpPr>
            <a:spLocks noGrp="1"/>
          </p:cNvSpPr>
          <p:nvPr>
            <p:ph sz="quarter" idx="14"/>
          </p:nvPr>
        </p:nvSpPr>
        <p:spPr>
          <a:xfrm>
            <a:off x="8154960" y="4019470"/>
            <a:ext cx="2652186" cy="1477328"/>
          </a:xfrm>
          <a:prstGeom prst="rect">
            <a:avLst/>
          </a:prstGeom>
        </p:spPr>
        <p:txBody>
          <a:bodyPr/>
          <a:lstStyle>
            <a:lvl1pPr marL="0" indent="0" algn="ctr">
              <a:lnSpc>
                <a:spcPct val="100000"/>
              </a:lnSpc>
              <a:spcBef>
                <a:spcPts val="0"/>
              </a:spcBef>
              <a:buFontTx/>
              <a:buNone/>
              <a:defRPr sz="1200"/>
            </a:lvl1pPr>
            <a:lvl2pPr>
              <a:defRPr sz="1600"/>
            </a:lvl2pPr>
            <a:lvl3pPr>
              <a:defRPr sz="1400"/>
            </a:lvl3pPr>
            <a:lvl4pPr>
              <a:defRPr sz="1200"/>
            </a:lvl4pPr>
            <a:lvl5pPr>
              <a:defRPr sz="1200"/>
            </a:lvl5pPr>
          </a:lstStyle>
          <a:p>
            <a:pPr lvl="0"/>
            <a:r>
              <a:rPr lang="en-US"/>
              <a:t>Click to edit Master text styles</a:t>
            </a:r>
          </a:p>
        </p:txBody>
      </p:sp>
      <p:sp>
        <p:nvSpPr>
          <p:cNvPr id="22" name="Picture Placeholder 15">
            <a:extLst>
              <a:ext uri="{FF2B5EF4-FFF2-40B4-BE49-F238E27FC236}">
                <a16:creationId xmlns:a16="http://schemas.microsoft.com/office/drawing/2014/main" id="{A87E3EFC-1B42-969F-9BA1-D6AE6F5C289E}"/>
              </a:ext>
            </a:extLst>
          </p:cNvPr>
          <p:cNvSpPr>
            <a:spLocks noGrp="1"/>
          </p:cNvSpPr>
          <p:nvPr>
            <p:ph type="pic" sz="quarter" idx="15"/>
          </p:nvPr>
        </p:nvSpPr>
        <p:spPr>
          <a:xfrm>
            <a:off x="9031053" y="2993357"/>
            <a:ext cx="900000" cy="900000"/>
          </a:xfrm>
          <a:prstGeom prst="rect">
            <a:avLst/>
          </a:prstGeom>
        </p:spPr>
        <p:txBody>
          <a:bodyPr/>
          <a:lstStyle>
            <a:lvl1pPr marL="0" indent="0">
              <a:buNone/>
              <a:defRPr sz="1000"/>
            </a:lvl1pPr>
          </a:lstStyle>
          <a:p>
            <a:endParaRPr lang="en-US"/>
          </a:p>
        </p:txBody>
      </p:sp>
      <p:sp>
        <p:nvSpPr>
          <p:cNvPr id="2" name="Footer Placeholder 4">
            <a:extLst>
              <a:ext uri="{FF2B5EF4-FFF2-40B4-BE49-F238E27FC236}">
                <a16:creationId xmlns:a16="http://schemas.microsoft.com/office/drawing/2014/main" id="{D3A2D852-7AD4-5879-028E-03657CFA68A2}"/>
              </a:ext>
            </a:extLst>
          </p:cNvPr>
          <p:cNvSpPr>
            <a:spLocks noGrp="1"/>
          </p:cNvSpPr>
          <p:nvPr>
            <p:ph type="ftr" sz="quarter" idx="16"/>
          </p:nvPr>
        </p:nvSpPr>
        <p:spPr>
          <a:xfrm>
            <a:off x="7332221" y="6205492"/>
            <a:ext cx="4114800" cy="284085"/>
          </a:xfrm>
          <a:prstGeom prst="rect">
            <a:avLst/>
          </a:prstGeom>
        </p:spPr>
        <p:txBody>
          <a:bodyPr/>
          <a:lstStyle>
            <a:lvl1pPr algn="r">
              <a:defRPr sz="1200">
                <a:solidFill>
                  <a:schemeClr val="tx1"/>
                </a:solidFill>
              </a:defRPr>
            </a:lvl1pPr>
          </a:lstStyle>
          <a:p>
            <a:r>
              <a:rPr lang="cs-CZ"/>
              <a:t>ATS Global  |  Confidential  |</a:t>
            </a:r>
            <a:endParaRPr lang="en-US"/>
          </a:p>
        </p:txBody>
      </p:sp>
      <p:sp>
        <p:nvSpPr>
          <p:cNvPr id="3" name="Slide Number Placeholder 5">
            <a:extLst>
              <a:ext uri="{FF2B5EF4-FFF2-40B4-BE49-F238E27FC236}">
                <a16:creationId xmlns:a16="http://schemas.microsoft.com/office/drawing/2014/main" id="{F099E3F7-30E2-AB21-F53F-8C3741F2136F}"/>
              </a:ext>
            </a:extLst>
          </p:cNvPr>
          <p:cNvSpPr>
            <a:spLocks noGrp="1"/>
          </p:cNvSpPr>
          <p:nvPr>
            <p:ph type="sldNum" sz="quarter" idx="17"/>
          </p:nvPr>
        </p:nvSpPr>
        <p:spPr>
          <a:xfrm>
            <a:off x="11345661" y="6205492"/>
            <a:ext cx="416511" cy="284085"/>
          </a:xfrm>
          <a:prstGeom prst="rect">
            <a:avLst/>
          </a:prstGeom>
        </p:spPr>
        <p:txBody>
          <a:bodyPr/>
          <a:lstStyle>
            <a:lvl1pPr marL="0" algn="l" defTabSz="914400" rtl="0" eaLnBrk="1" latinLnBrk="0" hangingPunct="1">
              <a:defRPr lang="en-US" sz="1200" kern="1200" smtClean="0">
                <a:solidFill>
                  <a:schemeClr val="tx1"/>
                </a:solidFill>
                <a:latin typeface="+mn-lt"/>
                <a:ea typeface="+mn-ea"/>
                <a:cs typeface="+mn-cs"/>
              </a:defRPr>
            </a:lvl1pPr>
          </a:lstStyle>
          <a:p>
            <a:fld id="{D3F50359-A291-4FC8-B367-693A542292DF}" type="slidenum">
              <a:rPr lang="en-US" smtClean="0"/>
              <a:pPr/>
              <a:t>‹Nº›</a:t>
            </a:fld>
            <a:endParaRPr lang="en-US"/>
          </a:p>
        </p:txBody>
      </p:sp>
      <p:sp>
        <p:nvSpPr>
          <p:cNvPr id="4" name="Title 8">
            <a:extLst>
              <a:ext uri="{FF2B5EF4-FFF2-40B4-BE49-F238E27FC236}">
                <a16:creationId xmlns:a16="http://schemas.microsoft.com/office/drawing/2014/main" id="{679794A3-C598-42AF-284C-263D5707CBAE}"/>
              </a:ext>
            </a:extLst>
          </p:cNvPr>
          <p:cNvSpPr>
            <a:spLocks noGrp="1"/>
          </p:cNvSpPr>
          <p:nvPr>
            <p:ph type="title"/>
          </p:nvPr>
        </p:nvSpPr>
        <p:spPr>
          <a:xfrm>
            <a:off x="2902699" y="917781"/>
            <a:ext cx="6444107" cy="1091954"/>
          </a:xfrm>
          <a:prstGeom prst="rect">
            <a:avLst/>
          </a:prstGeom>
        </p:spPr>
        <p:txBody>
          <a:bodyPr/>
          <a:lstStyle>
            <a:lvl1pPr algn="ctr">
              <a:lnSpc>
                <a:spcPct val="100000"/>
              </a:lnSpc>
              <a:defRPr sz="3200">
                <a:solidFill>
                  <a:schemeClr val="tx1"/>
                </a:solidFill>
              </a:defRPr>
            </a:lvl1pPr>
          </a:lstStyle>
          <a:p>
            <a:r>
              <a:rPr lang="en-US"/>
              <a:t>Click to edit Master title style</a:t>
            </a:r>
          </a:p>
        </p:txBody>
      </p:sp>
    </p:spTree>
    <p:extLst>
      <p:ext uri="{BB962C8B-B14F-4D97-AF65-F5344CB8AC3E}">
        <p14:creationId xmlns:p14="http://schemas.microsoft.com/office/powerpoint/2010/main" val="1992736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ght Blu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A5A2361-54A5-59DF-8962-014FD17300F3}"/>
              </a:ext>
            </a:extLst>
          </p:cNvPr>
          <p:cNvSpPr/>
          <p:nvPr userDrawn="1"/>
        </p:nvSpPr>
        <p:spPr>
          <a:xfrm>
            <a:off x="0" y="0"/>
            <a:ext cx="12192000" cy="6858000"/>
          </a:xfrm>
          <a:prstGeom prst="rect">
            <a:avLst/>
          </a:prstGeom>
          <a:gradFill flip="none" rotWithShape="1">
            <a:gsLst>
              <a:gs pos="0">
                <a:srgbClr val="D7D7D7"/>
              </a:gs>
              <a:gs pos="51000">
                <a:srgbClr val="FBFBFB"/>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Graphic 10">
            <a:extLst>
              <a:ext uri="{FF2B5EF4-FFF2-40B4-BE49-F238E27FC236}">
                <a16:creationId xmlns:a16="http://schemas.microsoft.com/office/drawing/2014/main" id="{A6C1DD28-A45B-2995-689A-F0E555AE386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0892" y="6278910"/>
            <a:ext cx="638176" cy="255858"/>
          </a:xfrm>
          <a:prstGeom prst="rect">
            <a:avLst/>
          </a:prstGeom>
        </p:spPr>
      </p:pic>
      <p:sp>
        <p:nvSpPr>
          <p:cNvPr id="2" name="Footer Placeholder 4">
            <a:extLst>
              <a:ext uri="{FF2B5EF4-FFF2-40B4-BE49-F238E27FC236}">
                <a16:creationId xmlns:a16="http://schemas.microsoft.com/office/drawing/2014/main" id="{DC74DBD9-1BDA-55D0-FA9F-08B4B7A6C373}"/>
              </a:ext>
            </a:extLst>
          </p:cNvPr>
          <p:cNvSpPr>
            <a:spLocks noGrp="1"/>
          </p:cNvSpPr>
          <p:nvPr>
            <p:ph type="ftr" sz="quarter" idx="11"/>
          </p:nvPr>
        </p:nvSpPr>
        <p:spPr>
          <a:xfrm>
            <a:off x="7332221" y="6205492"/>
            <a:ext cx="4114800" cy="284085"/>
          </a:xfrm>
          <a:prstGeom prst="rect">
            <a:avLst/>
          </a:prstGeom>
        </p:spPr>
        <p:txBody>
          <a:bodyPr/>
          <a:lstStyle>
            <a:lvl1pPr algn="r">
              <a:defRPr sz="1200"/>
            </a:lvl1pPr>
          </a:lstStyle>
          <a:p>
            <a:r>
              <a:rPr lang="cs-CZ"/>
              <a:t>ATS Global  |  Confidential  |</a:t>
            </a:r>
            <a:endParaRPr lang="en-US"/>
          </a:p>
        </p:txBody>
      </p:sp>
      <p:sp>
        <p:nvSpPr>
          <p:cNvPr id="3" name="Slide Number Placeholder 5">
            <a:extLst>
              <a:ext uri="{FF2B5EF4-FFF2-40B4-BE49-F238E27FC236}">
                <a16:creationId xmlns:a16="http://schemas.microsoft.com/office/drawing/2014/main" id="{E6E9237D-2EFC-01B9-CE12-C91FDFC680AA}"/>
              </a:ext>
            </a:extLst>
          </p:cNvPr>
          <p:cNvSpPr>
            <a:spLocks noGrp="1"/>
          </p:cNvSpPr>
          <p:nvPr>
            <p:ph type="sldNum" sz="quarter" idx="12"/>
          </p:nvPr>
        </p:nvSpPr>
        <p:spPr>
          <a:xfrm>
            <a:off x="11345661" y="6205492"/>
            <a:ext cx="416511" cy="284085"/>
          </a:xfrm>
          <a:prstGeom prst="rect">
            <a:avLst/>
          </a:prstGeom>
        </p:spPr>
        <p:txBody>
          <a:bodyPr/>
          <a:lstStyle>
            <a:lvl1pPr marL="0" algn="l" defTabSz="914400" rtl="0" eaLnBrk="1" latinLnBrk="0" hangingPunct="1">
              <a:defRPr lang="en-US" sz="1200" kern="1200" smtClean="0">
                <a:solidFill>
                  <a:schemeClr val="tx1"/>
                </a:solidFill>
                <a:latin typeface="+mn-lt"/>
                <a:ea typeface="+mn-ea"/>
                <a:cs typeface="+mn-cs"/>
              </a:defRPr>
            </a:lvl1pPr>
          </a:lstStyle>
          <a:p>
            <a:fld id="{D3F50359-A291-4FC8-B367-693A542292DF}" type="slidenum">
              <a:rPr lang="en-US" smtClean="0"/>
              <a:pPr/>
              <a:t>‹Nº›</a:t>
            </a:fld>
            <a:endParaRPr lang="en-US"/>
          </a:p>
        </p:txBody>
      </p:sp>
    </p:spTree>
    <p:extLst>
      <p:ext uri="{BB962C8B-B14F-4D97-AF65-F5344CB8AC3E}">
        <p14:creationId xmlns:p14="http://schemas.microsoft.com/office/powerpoint/2010/main" val="13030947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 Title, icons and text">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F369D00C-F169-D844-506E-7601CFB2815A}"/>
              </a:ext>
            </a:extLst>
          </p:cNvPr>
          <p:cNvSpPr/>
          <p:nvPr userDrawn="1"/>
        </p:nvSpPr>
        <p:spPr>
          <a:xfrm>
            <a:off x="0" y="0"/>
            <a:ext cx="12192000" cy="6858000"/>
          </a:xfrm>
          <a:prstGeom prst="rect">
            <a:avLst/>
          </a:prstGeom>
          <a:gradFill>
            <a:gsLst>
              <a:gs pos="0">
                <a:srgbClr val="004CC8"/>
              </a:gs>
              <a:gs pos="50000">
                <a:srgbClr val="002C77"/>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pic>
        <p:nvPicPr>
          <p:cNvPr id="30" name="Graphic 29">
            <a:extLst>
              <a:ext uri="{FF2B5EF4-FFF2-40B4-BE49-F238E27FC236}">
                <a16:creationId xmlns:a16="http://schemas.microsoft.com/office/drawing/2014/main" id="{F5487EA9-7B48-5CE0-4C98-219E0BCEACD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0892" y="6278910"/>
            <a:ext cx="638176" cy="255858"/>
          </a:xfrm>
          <a:prstGeom prst="rect">
            <a:avLst/>
          </a:prstGeom>
        </p:spPr>
      </p:pic>
      <p:sp>
        <p:nvSpPr>
          <p:cNvPr id="2" name="Footer Placeholder 4">
            <a:extLst>
              <a:ext uri="{FF2B5EF4-FFF2-40B4-BE49-F238E27FC236}">
                <a16:creationId xmlns:a16="http://schemas.microsoft.com/office/drawing/2014/main" id="{17FB56C7-5F71-9BCD-E92D-B892CF727EBB}"/>
              </a:ext>
            </a:extLst>
          </p:cNvPr>
          <p:cNvSpPr>
            <a:spLocks noGrp="1"/>
          </p:cNvSpPr>
          <p:nvPr>
            <p:ph type="ftr" sz="quarter" idx="16"/>
          </p:nvPr>
        </p:nvSpPr>
        <p:spPr>
          <a:xfrm>
            <a:off x="7332221" y="6205492"/>
            <a:ext cx="4114800" cy="284085"/>
          </a:xfrm>
          <a:prstGeom prst="rect">
            <a:avLst/>
          </a:prstGeom>
        </p:spPr>
        <p:txBody>
          <a:bodyPr/>
          <a:lstStyle>
            <a:lvl1pPr algn="r">
              <a:defRPr sz="1200">
                <a:solidFill>
                  <a:schemeClr val="bg1"/>
                </a:solidFill>
              </a:defRPr>
            </a:lvl1pPr>
          </a:lstStyle>
          <a:p>
            <a:r>
              <a:rPr lang="cs-CZ"/>
              <a:t>ATS Global  |  Confidential  |</a:t>
            </a:r>
            <a:endParaRPr lang="en-US"/>
          </a:p>
        </p:txBody>
      </p:sp>
      <p:sp>
        <p:nvSpPr>
          <p:cNvPr id="3" name="Slide Number Placeholder 5">
            <a:extLst>
              <a:ext uri="{FF2B5EF4-FFF2-40B4-BE49-F238E27FC236}">
                <a16:creationId xmlns:a16="http://schemas.microsoft.com/office/drawing/2014/main" id="{9B63B184-B9F6-874E-A986-1E47C0B7F18C}"/>
              </a:ext>
            </a:extLst>
          </p:cNvPr>
          <p:cNvSpPr>
            <a:spLocks noGrp="1"/>
          </p:cNvSpPr>
          <p:nvPr>
            <p:ph type="sldNum" sz="quarter" idx="17"/>
          </p:nvPr>
        </p:nvSpPr>
        <p:spPr>
          <a:xfrm>
            <a:off x="11345661" y="6205492"/>
            <a:ext cx="416511" cy="284085"/>
          </a:xfrm>
          <a:prstGeom prst="rect">
            <a:avLst/>
          </a:prstGeom>
        </p:spPr>
        <p:txBody>
          <a:bodyPr/>
          <a:lstStyle>
            <a:lvl1pPr marL="0" algn="l" defTabSz="914400" rtl="0" eaLnBrk="1" latinLnBrk="0" hangingPunct="1">
              <a:defRPr lang="en-US" sz="1200" kern="1200" smtClean="0">
                <a:solidFill>
                  <a:schemeClr val="bg1"/>
                </a:solidFill>
                <a:latin typeface="+mn-lt"/>
                <a:ea typeface="+mn-ea"/>
                <a:cs typeface="+mn-cs"/>
              </a:defRPr>
            </a:lvl1pPr>
          </a:lstStyle>
          <a:p>
            <a:fld id="{D3F50359-A291-4FC8-B367-693A542292DF}" type="slidenum">
              <a:rPr lang="en-US" smtClean="0"/>
              <a:pPr/>
              <a:t>‹Nº›</a:t>
            </a:fld>
            <a:endParaRPr lang="en-US"/>
          </a:p>
        </p:txBody>
      </p:sp>
      <p:sp>
        <p:nvSpPr>
          <p:cNvPr id="5" name="Content Placeholder 7">
            <a:extLst>
              <a:ext uri="{FF2B5EF4-FFF2-40B4-BE49-F238E27FC236}">
                <a16:creationId xmlns:a16="http://schemas.microsoft.com/office/drawing/2014/main" id="{266107E6-CDE0-16BD-CC74-54E36B907FD9}"/>
              </a:ext>
            </a:extLst>
          </p:cNvPr>
          <p:cNvSpPr>
            <a:spLocks noGrp="1"/>
          </p:cNvSpPr>
          <p:nvPr>
            <p:ph sz="quarter" idx="10"/>
          </p:nvPr>
        </p:nvSpPr>
        <p:spPr>
          <a:xfrm>
            <a:off x="1442360" y="4019470"/>
            <a:ext cx="2652186" cy="1477328"/>
          </a:xfrm>
          <a:prstGeom prst="rect">
            <a:avLst/>
          </a:prstGeom>
        </p:spPr>
        <p:txBody>
          <a:bodyPr/>
          <a:lstStyle>
            <a:lvl1pPr marL="0" indent="0" algn="ctr">
              <a:lnSpc>
                <a:spcPct val="100000"/>
              </a:lnSpc>
              <a:spcBef>
                <a:spcPts val="0"/>
              </a:spcBef>
              <a:buFontTx/>
              <a:buNone/>
              <a:defRPr sz="1200">
                <a:solidFill>
                  <a:schemeClr val="bg1"/>
                </a:solidFill>
              </a:defRPr>
            </a:lvl1pPr>
            <a:lvl2pPr>
              <a:defRPr sz="1600"/>
            </a:lvl2pPr>
            <a:lvl3pPr>
              <a:defRPr sz="1400"/>
            </a:lvl3pPr>
            <a:lvl4pPr>
              <a:defRPr sz="1200"/>
            </a:lvl4pPr>
            <a:lvl5pPr>
              <a:defRPr sz="1200"/>
            </a:lvl5pPr>
          </a:lstStyle>
          <a:p>
            <a:pPr lvl="0"/>
            <a:r>
              <a:rPr lang="en-US"/>
              <a:t>Click to edit Master text styles</a:t>
            </a:r>
          </a:p>
        </p:txBody>
      </p:sp>
      <p:sp>
        <p:nvSpPr>
          <p:cNvPr id="6" name="Picture Placeholder 15">
            <a:extLst>
              <a:ext uri="{FF2B5EF4-FFF2-40B4-BE49-F238E27FC236}">
                <a16:creationId xmlns:a16="http://schemas.microsoft.com/office/drawing/2014/main" id="{B1A285F3-0009-F932-EBBA-BEE39C21A638}"/>
              </a:ext>
            </a:extLst>
          </p:cNvPr>
          <p:cNvSpPr>
            <a:spLocks noGrp="1"/>
          </p:cNvSpPr>
          <p:nvPr>
            <p:ph type="pic" sz="quarter" idx="11"/>
          </p:nvPr>
        </p:nvSpPr>
        <p:spPr>
          <a:xfrm>
            <a:off x="2318453" y="2993357"/>
            <a:ext cx="900000" cy="900000"/>
          </a:xfrm>
          <a:prstGeom prst="rect">
            <a:avLst/>
          </a:prstGeom>
        </p:spPr>
        <p:txBody>
          <a:bodyPr/>
          <a:lstStyle>
            <a:lvl1pPr marL="0" indent="0">
              <a:buNone/>
              <a:defRPr sz="1000">
                <a:solidFill>
                  <a:schemeClr val="bg1"/>
                </a:solidFill>
              </a:defRPr>
            </a:lvl1pPr>
          </a:lstStyle>
          <a:p>
            <a:endParaRPr lang="en-US"/>
          </a:p>
        </p:txBody>
      </p:sp>
      <p:sp>
        <p:nvSpPr>
          <p:cNvPr id="7" name="Content Placeholder 7">
            <a:extLst>
              <a:ext uri="{FF2B5EF4-FFF2-40B4-BE49-F238E27FC236}">
                <a16:creationId xmlns:a16="http://schemas.microsoft.com/office/drawing/2014/main" id="{F07ABBB8-A279-D41F-1BC1-1239B34B798F}"/>
              </a:ext>
            </a:extLst>
          </p:cNvPr>
          <p:cNvSpPr>
            <a:spLocks noGrp="1"/>
          </p:cNvSpPr>
          <p:nvPr>
            <p:ph sz="quarter" idx="12"/>
          </p:nvPr>
        </p:nvSpPr>
        <p:spPr>
          <a:xfrm>
            <a:off x="4798660" y="4019470"/>
            <a:ext cx="2652186" cy="1477328"/>
          </a:xfrm>
          <a:prstGeom prst="rect">
            <a:avLst/>
          </a:prstGeom>
        </p:spPr>
        <p:txBody>
          <a:bodyPr/>
          <a:lstStyle>
            <a:lvl1pPr marL="0" indent="0" algn="ctr">
              <a:lnSpc>
                <a:spcPct val="100000"/>
              </a:lnSpc>
              <a:spcBef>
                <a:spcPts val="0"/>
              </a:spcBef>
              <a:buFontTx/>
              <a:buNone/>
              <a:defRPr sz="1200">
                <a:solidFill>
                  <a:schemeClr val="bg1"/>
                </a:solidFill>
              </a:defRPr>
            </a:lvl1pPr>
            <a:lvl2pPr>
              <a:defRPr sz="1600"/>
            </a:lvl2pPr>
            <a:lvl3pPr>
              <a:defRPr sz="1400"/>
            </a:lvl3pPr>
            <a:lvl4pPr>
              <a:defRPr sz="1200"/>
            </a:lvl4pPr>
            <a:lvl5pPr>
              <a:defRPr sz="1200"/>
            </a:lvl5pPr>
          </a:lstStyle>
          <a:p>
            <a:pPr lvl="0"/>
            <a:r>
              <a:rPr lang="en-US"/>
              <a:t>Click to edit Master text styles</a:t>
            </a:r>
          </a:p>
        </p:txBody>
      </p:sp>
      <p:sp>
        <p:nvSpPr>
          <p:cNvPr id="8" name="Picture Placeholder 15">
            <a:extLst>
              <a:ext uri="{FF2B5EF4-FFF2-40B4-BE49-F238E27FC236}">
                <a16:creationId xmlns:a16="http://schemas.microsoft.com/office/drawing/2014/main" id="{0753000E-40F1-1260-D1AD-0B983645B761}"/>
              </a:ext>
            </a:extLst>
          </p:cNvPr>
          <p:cNvSpPr>
            <a:spLocks noGrp="1"/>
          </p:cNvSpPr>
          <p:nvPr>
            <p:ph type="pic" sz="quarter" idx="13"/>
          </p:nvPr>
        </p:nvSpPr>
        <p:spPr>
          <a:xfrm>
            <a:off x="5674753" y="2993357"/>
            <a:ext cx="900000" cy="900000"/>
          </a:xfrm>
          <a:prstGeom prst="rect">
            <a:avLst/>
          </a:prstGeom>
        </p:spPr>
        <p:txBody>
          <a:bodyPr/>
          <a:lstStyle>
            <a:lvl1pPr marL="0" indent="0">
              <a:buNone/>
              <a:defRPr sz="1000">
                <a:solidFill>
                  <a:schemeClr val="bg1"/>
                </a:solidFill>
              </a:defRPr>
            </a:lvl1pPr>
          </a:lstStyle>
          <a:p>
            <a:endParaRPr lang="en-US"/>
          </a:p>
        </p:txBody>
      </p:sp>
      <p:sp>
        <p:nvSpPr>
          <p:cNvPr id="9" name="Content Placeholder 7">
            <a:extLst>
              <a:ext uri="{FF2B5EF4-FFF2-40B4-BE49-F238E27FC236}">
                <a16:creationId xmlns:a16="http://schemas.microsoft.com/office/drawing/2014/main" id="{4152D118-5F31-F578-AEEF-07586CD37244}"/>
              </a:ext>
            </a:extLst>
          </p:cNvPr>
          <p:cNvSpPr>
            <a:spLocks noGrp="1"/>
          </p:cNvSpPr>
          <p:nvPr>
            <p:ph sz="quarter" idx="14"/>
          </p:nvPr>
        </p:nvSpPr>
        <p:spPr>
          <a:xfrm>
            <a:off x="8154960" y="4019470"/>
            <a:ext cx="2652186" cy="1477328"/>
          </a:xfrm>
          <a:prstGeom prst="rect">
            <a:avLst/>
          </a:prstGeom>
        </p:spPr>
        <p:txBody>
          <a:bodyPr/>
          <a:lstStyle>
            <a:lvl1pPr marL="0" indent="0" algn="ctr">
              <a:lnSpc>
                <a:spcPct val="100000"/>
              </a:lnSpc>
              <a:spcBef>
                <a:spcPts val="0"/>
              </a:spcBef>
              <a:buFontTx/>
              <a:buNone/>
              <a:defRPr sz="1200">
                <a:solidFill>
                  <a:schemeClr val="bg1"/>
                </a:solidFill>
              </a:defRPr>
            </a:lvl1pPr>
            <a:lvl2pPr>
              <a:defRPr sz="1600"/>
            </a:lvl2pPr>
            <a:lvl3pPr>
              <a:defRPr sz="1400"/>
            </a:lvl3pPr>
            <a:lvl4pPr>
              <a:defRPr sz="1200"/>
            </a:lvl4pPr>
            <a:lvl5pPr>
              <a:defRPr sz="1200"/>
            </a:lvl5pPr>
          </a:lstStyle>
          <a:p>
            <a:pPr lvl="0"/>
            <a:r>
              <a:rPr lang="en-US"/>
              <a:t>Click to edit Master text styles</a:t>
            </a:r>
          </a:p>
        </p:txBody>
      </p:sp>
      <p:sp>
        <p:nvSpPr>
          <p:cNvPr id="10" name="Picture Placeholder 15">
            <a:extLst>
              <a:ext uri="{FF2B5EF4-FFF2-40B4-BE49-F238E27FC236}">
                <a16:creationId xmlns:a16="http://schemas.microsoft.com/office/drawing/2014/main" id="{CB47EA4F-0FD0-8090-1CC2-5CA71567F7E8}"/>
              </a:ext>
            </a:extLst>
          </p:cNvPr>
          <p:cNvSpPr>
            <a:spLocks noGrp="1"/>
          </p:cNvSpPr>
          <p:nvPr>
            <p:ph type="pic" sz="quarter" idx="15"/>
          </p:nvPr>
        </p:nvSpPr>
        <p:spPr>
          <a:xfrm>
            <a:off x="9031053" y="2993357"/>
            <a:ext cx="900000" cy="900000"/>
          </a:xfrm>
          <a:prstGeom prst="rect">
            <a:avLst/>
          </a:prstGeom>
        </p:spPr>
        <p:txBody>
          <a:bodyPr/>
          <a:lstStyle>
            <a:lvl1pPr marL="0" indent="0">
              <a:buNone/>
              <a:defRPr sz="1000">
                <a:solidFill>
                  <a:schemeClr val="bg1"/>
                </a:solidFill>
              </a:defRPr>
            </a:lvl1pPr>
          </a:lstStyle>
          <a:p>
            <a:endParaRPr lang="en-US"/>
          </a:p>
        </p:txBody>
      </p:sp>
      <p:sp>
        <p:nvSpPr>
          <p:cNvPr id="11" name="Title 8">
            <a:extLst>
              <a:ext uri="{FF2B5EF4-FFF2-40B4-BE49-F238E27FC236}">
                <a16:creationId xmlns:a16="http://schemas.microsoft.com/office/drawing/2014/main" id="{95A63C77-2B68-7EED-677A-CDEF9186F8DD}"/>
              </a:ext>
            </a:extLst>
          </p:cNvPr>
          <p:cNvSpPr>
            <a:spLocks noGrp="1"/>
          </p:cNvSpPr>
          <p:nvPr>
            <p:ph type="title"/>
          </p:nvPr>
        </p:nvSpPr>
        <p:spPr>
          <a:xfrm>
            <a:off x="2902699" y="917781"/>
            <a:ext cx="6444107" cy="1091954"/>
          </a:xfrm>
          <a:prstGeom prst="rect">
            <a:avLst/>
          </a:prstGeom>
        </p:spPr>
        <p:txBody>
          <a:bodyPr/>
          <a:lstStyle>
            <a:lvl1pPr algn="ctr">
              <a:lnSpc>
                <a:spcPct val="100000"/>
              </a:lnSpc>
              <a:defRPr sz="3200">
                <a:solidFill>
                  <a:schemeClr val="bg1"/>
                </a:solidFill>
              </a:defRPr>
            </a:lvl1pPr>
          </a:lstStyle>
          <a:p>
            <a:r>
              <a:rPr lang="en-US"/>
              <a:t>Click to edit Master title style</a:t>
            </a:r>
          </a:p>
        </p:txBody>
      </p:sp>
    </p:spTree>
    <p:extLst>
      <p:ext uri="{BB962C8B-B14F-4D97-AF65-F5344CB8AC3E}">
        <p14:creationId xmlns:p14="http://schemas.microsoft.com/office/powerpoint/2010/main" val="17452556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A) Title, social media icons and presenter's info">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3285BE8-8099-5A66-A459-611A166EF5BE}"/>
              </a:ext>
            </a:extLst>
          </p:cNvPr>
          <p:cNvSpPr/>
          <p:nvPr userDrawn="1"/>
        </p:nvSpPr>
        <p:spPr>
          <a:xfrm>
            <a:off x="0" y="-1609"/>
            <a:ext cx="12192000" cy="6858000"/>
          </a:xfrm>
          <a:prstGeom prst="rect">
            <a:avLst/>
          </a:prstGeom>
          <a:gradFill>
            <a:gsLst>
              <a:gs pos="0">
                <a:srgbClr val="004CC8"/>
              </a:gs>
              <a:gs pos="50000">
                <a:srgbClr val="002C77"/>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Content Placeholder 7">
            <a:extLst>
              <a:ext uri="{FF2B5EF4-FFF2-40B4-BE49-F238E27FC236}">
                <a16:creationId xmlns:a16="http://schemas.microsoft.com/office/drawing/2014/main" id="{1F1FDA38-D743-7FAC-9B9B-783BB43EDDE1}"/>
              </a:ext>
            </a:extLst>
          </p:cNvPr>
          <p:cNvSpPr>
            <a:spLocks noGrp="1"/>
          </p:cNvSpPr>
          <p:nvPr>
            <p:ph sz="quarter" idx="10"/>
          </p:nvPr>
        </p:nvSpPr>
        <p:spPr>
          <a:xfrm>
            <a:off x="5671181" y="4098410"/>
            <a:ext cx="4022094" cy="1180974"/>
          </a:xfrm>
          <a:prstGeom prst="rect">
            <a:avLst/>
          </a:prstGeom>
        </p:spPr>
        <p:txBody>
          <a:bodyPr/>
          <a:lstStyle>
            <a:lvl1pPr marL="0" indent="0" algn="l">
              <a:lnSpc>
                <a:spcPct val="100000"/>
              </a:lnSpc>
              <a:spcBef>
                <a:spcPts val="0"/>
              </a:spcBef>
              <a:buFontTx/>
              <a:buNone/>
              <a:defRPr sz="1200">
                <a:solidFill>
                  <a:schemeClr val="bg1"/>
                </a:solidFill>
              </a:defRPr>
            </a:lvl1pPr>
            <a:lvl2pPr>
              <a:defRPr sz="1600"/>
            </a:lvl2pPr>
            <a:lvl3pPr>
              <a:defRPr sz="1400"/>
            </a:lvl3pPr>
            <a:lvl4pPr>
              <a:defRPr sz="1200"/>
            </a:lvl4pPr>
            <a:lvl5pPr>
              <a:defRPr sz="1200"/>
            </a:lvl5pPr>
          </a:lstStyle>
          <a:p>
            <a:pPr lvl="0"/>
            <a:r>
              <a:rPr lang="en-US"/>
              <a:t>Click to edit Master text styles</a:t>
            </a:r>
          </a:p>
        </p:txBody>
      </p:sp>
      <p:pic>
        <p:nvPicPr>
          <p:cNvPr id="9" name="Graphic 8">
            <a:extLst>
              <a:ext uri="{FF2B5EF4-FFF2-40B4-BE49-F238E27FC236}">
                <a16:creationId xmlns:a16="http://schemas.microsoft.com/office/drawing/2014/main" id="{27B9FF90-75DE-B2C9-4AF0-0AFAB3906594}"/>
              </a:ext>
            </a:extLst>
          </p:cNvPr>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0892" y="6278910"/>
            <a:ext cx="638176" cy="255858"/>
          </a:xfrm>
          <a:prstGeom prst="rect">
            <a:avLst/>
          </a:prstGeom>
        </p:spPr>
      </p:pic>
      <p:grpSp>
        <p:nvGrpSpPr>
          <p:cNvPr id="11" name="Group 10">
            <a:extLst>
              <a:ext uri="{FF2B5EF4-FFF2-40B4-BE49-F238E27FC236}">
                <a16:creationId xmlns:a16="http://schemas.microsoft.com/office/drawing/2014/main" id="{538B26C4-D00B-DFFB-EE88-21694FD3B2C0}"/>
              </a:ext>
            </a:extLst>
          </p:cNvPr>
          <p:cNvGrpSpPr/>
          <p:nvPr userDrawn="1"/>
        </p:nvGrpSpPr>
        <p:grpSpPr>
          <a:xfrm>
            <a:off x="5185348" y="2570315"/>
            <a:ext cx="1821305" cy="353528"/>
            <a:chOff x="3354378" y="3299370"/>
            <a:chExt cx="1821305" cy="353528"/>
          </a:xfrm>
        </p:grpSpPr>
        <p:pic>
          <p:nvPicPr>
            <p:cNvPr id="12" name="Graphic 11">
              <a:hlinkClick r:id="rId4"/>
              <a:extLst>
                <a:ext uri="{FF2B5EF4-FFF2-40B4-BE49-F238E27FC236}">
                  <a16:creationId xmlns:a16="http://schemas.microsoft.com/office/drawing/2014/main" id="{0ABD51FD-EAFD-C017-467B-250A1824C38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822155" y="3299370"/>
              <a:ext cx="353528" cy="353528"/>
            </a:xfrm>
            <a:prstGeom prst="rect">
              <a:avLst/>
            </a:prstGeom>
          </p:spPr>
        </p:pic>
        <p:pic>
          <p:nvPicPr>
            <p:cNvPr id="13" name="Graphic 12">
              <a:hlinkClick r:id="rId7"/>
              <a:extLst>
                <a:ext uri="{FF2B5EF4-FFF2-40B4-BE49-F238E27FC236}">
                  <a16:creationId xmlns:a16="http://schemas.microsoft.com/office/drawing/2014/main" id="{F77A6E96-C05F-5184-D797-58D7BB70AF4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331183" y="3299370"/>
              <a:ext cx="353528" cy="353528"/>
            </a:xfrm>
            <a:prstGeom prst="rect">
              <a:avLst/>
            </a:prstGeom>
          </p:spPr>
        </p:pic>
        <p:pic>
          <p:nvPicPr>
            <p:cNvPr id="14" name="Graphic 13">
              <a:hlinkClick r:id="rId10"/>
              <a:extLst>
                <a:ext uri="{FF2B5EF4-FFF2-40B4-BE49-F238E27FC236}">
                  <a16:creationId xmlns:a16="http://schemas.microsoft.com/office/drawing/2014/main" id="{DC8A3760-F059-4796-4779-01A57860545B}"/>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3840211" y="3299370"/>
              <a:ext cx="353528" cy="353528"/>
            </a:xfrm>
            <a:prstGeom prst="rect">
              <a:avLst/>
            </a:prstGeom>
          </p:spPr>
        </p:pic>
        <p:pic>
          <p:nvPicPr>
            <p:cNvPr id="15" name="Graphic 14">
              <a:hlinkClick r:id="rId13"/>
              <a:extLst>
                <a:ext uri="{FF2B5EF4-FFF2-40B4-BE49-F238E27FC236}">
                  <a16:creationId xmlns:a16="http://schemas.microsoft.com/office/drawing/2014/main" id="{003657F4-3793-7CE7-54A8-51A0BB9BF259}"/>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3354378" y="3299370"/>
              <a:ext cx="353528" cy="353528"/>
            </a:xfrm>
            <a:prstGeom prst="rect">
              <a:avLst/>
            </a:prstGeom>
          </p:spPr>
        </p:pic>
      </p:grpSp>
      <p:sp>
        <p:nvSpPr>
          <p:cNvPr id="22" name="TextBox 21">
            <a:extLst>
              <a:ext uri="{FF2B5EF4-FFF2-40B4-BE49-F238E27FC236}">
                <a16:creationId xmlns:a16="http://schemas.microsoft.com/office/drawing/2014/main" id="{C1C4AABD-3054-1B93-6648-EE2F2AB00197}"/>
              </a:ext>
            </a:extLst>
          </p:cNvPr>
          <p:cNvSpPr txBox="1"/>
          <p:nvPr userDrawn="1"/>
        </p:nvSpPr>
        <p:spPr>
          <a:xfrm>
            <a:off x="1574332" y="6213818"/>
            <a:ext cx="5562994" cy="369332"/>
          </a:xfrm>
          <a:prstGeom prst="rect">
            <a:avLst/>
          </a:prstGeom>
          <a:noFill/>
        </p:spPr>
        <p:txBody>
          <a:bodyPr wrap="square" rtlCol="0">
            <a:spAutoFit/>
          </a:bodyPr>
          <a:lstStyle/>
          <a:p>
            <a:r>
              <a:rPr lang="en-US" sz="900">
                <a:solidFill>
                  <a:schemeClr val="accent1">
                    <a:lumMod val="60000"/>
                    <a:lumOff val="40000"/>
                  </a:schemeClr>
                </a:solidFill>
                <a:latin typeface="Roboto Light" panose="02000000000000000000" pitchFamily="2" charset="0"/>
                <a:ea typeface="Roboto Light" panose="02000000000000000000" pitchFamily="2" charset="0"/>
              </a:rPr>
              <a:t>© 2023 ATS Global B.V. No part of this Document may be reproduced, copied, communicated or transmitted in any way or by any means whatsoever without the prior written agreement of ATS Global B.V.</a:t>
            </a:r>
          </a:p>
        </p:txBody>
      </p:sp>
      <p:pic>
        <p:nvPicPr>
          <p:cNvPr id="26" name="Picture 25">
            <a:extLst>
              <a:ext uri="{FF2B5EF4-FFF2-40B4-BE49-F238E27FC236}">
                <a16:creationId xmlns:a16="http://schemas.microsoft.com/office/drawing/2014/main" id="{A0EDFFF1-2622-FB0A-EC4B-E32FDC4F2D0F}"/>
              </a:ext>
            </a:extLst>
          </p:cNvPr>
          <p:cNvPicPr/>
          <p:nvPr userDrawn="1"/>
        </p:nvPicPr>
        <p:blipFill>
          <a:blip r:embed="rId16">
            <a:extLst>
              <a:ext uri="{28A0092B-C50C-407E-A947-70E740481C1C}">
                <a14:useLocalDpi xmlns:a14="http://schemas.microsoft.com/office/drawing/2010/main" val="0"/>
              </a:ext>
            </a:extLst>
          </a:blip>
          <a:srcRect/>
          <a:stretch/>
        </p:blipFill>
        <p:spPr>
          <a:xfrm>
            <a:off x="4414794" y="4098410"/>
            <a:ext cx="1134995" cy="1134995"/>
          </a:xfrm>
          <a:prstGeom prst="ellipse">
            <a:avLst/>
          </a:prstGeom>
        </p:spPr>
      </p:pic>
      <p:sp>
        <p:nvSpPr>
          <p:cNvPr id="2" name="Footer Placeholder 4">
            <a:extLst>
              <a:ext uri="{FF2B5EF4-FFF2-40B4-BE49-F238E27FC236}">
                <a16:creationId xmlns:a16="http://schemas.microsoft.com/office/drawing/2014/main" id="{394EA179-FCE0-80C2-4D5D-42D3398B280C}"/>
              </a:ext>
            </a:extLst>
          </p:cNvPr>
          <p:cNvSpPr>
            <a:spLocks noGrp="1"/>
          </p:cNvSpPr>
          <p:nvPr>
            <p:ph type="ftr" sz="quarter" idx="16"/>
          </p:nvPr>
        </p:nvSpPr>
        <p:spPr>
          <a:xfrm>
            <a:off x="7332221" y="6205492"/>
            <a:ext cx="4114800" cy="284085"/>
          </a:xfrm>
          <a:prstGeom prst="rect">
            <a:avLst/>
          </a:prstGeom>
        </p:spPr>
        <p:txBody>
          <a:bodyPr/>
          <a:lstStyle>
            <a:lvl1pPr algn="r">
              <a:defRPr sz="1200">
                <a:solidFill>
                  <a:schemeClr val="bg1"/>
                </a:solidFill>
              </a:defRPr>
            </a:lvl1pPr>
          </a:lstStyle>
          <a:p>
            <a:r>
              <a:rPr lang="cs-CZ"/>
              <a:t>ATS Global  |  Confidential  |</a:t>
            </a:r>
            <a:endParaRPr lang="en-US"/>
          </a:p>
        </p:txBody>
      </p:sp>
      <p:sp>
        <p:nvSpPr>
          <p:cNvPr id="3" name="Slide Number Placeholder 5">
            <a:extLst>
              <a:ext uri="{FF2B5EF4-FFF2-40B4-BE49-F238E27FC236}">
                <a16:creationId xmlns:a16="http://schemas.microsoft.com/office/drawing/2014/main" id="{9F507C54-EE31-1E1B-AB84-446FB8189151}"/>
              </a:ext>
            </a:extLst>
          </p:cNvPr>
          <p:cNvSpPr>
            <a:spLocks noGrp="1"/>
          </p:cNvSpPr>
          <p:nvPr>
            <p:ph type="sldNum" sz="quarter" idx="17"/>
          </p:nvPr>
        </p:nvSpPr>
        <p:spPr>
          <a:xfrm>
            <a:off x="11345661" y="6205492"/>
            <a:ext cx="416511" cy="284085"/>
          </a:xfrm>
          <a:prstGeom prst="rect">
            <a:avLst/>
          </a:prstGeom>
        </p:spPr>
        <p:txBody>
          <a:bodyPr/>
          <a:lstStyle>
            <a:lvl1pPr marL="0" algn="l" defTabSz="914400" rtl="0" eaLnBrk="1" latinLnBrk="0" hangingPunct="1">
              <a:defRPr lang="en-US" sz="1200" kern="1200" smtClean="0">
                <a:solidFill>
                  <a:schemeClr val="bg1"/>
                </a:solidFill>
                <a:latin typeface="+mn-lt"/>
                <a:ea typeface="+mn-ea"/>
                <a:cs typeface="+mn-cs"/>
              </a:defRPr>
            </a:lvl1pPr>
          </a:lstStyle>
          <a:p>
            <a:fld id="{D3F50359-A291-4FC8-B367-693A542292DF}" type="slidenum">
              <a:rPr lang="en-US" smtClean="0"/>
              <a:pPr/>
              <a:t>‹Nº›</a:t>
            </a:fld>
            <a:endParaRPr lang="en-US"/>
          </a:p>
        </p:txBody>
      </p:sp>
      <p:sp>
        <p:nvSpPr>
          <p:cNvPr id="4" name="TextBox 3">
            <a:extLst>
              <a:ext uri="{FF2B5EF4-FFF2-40B4-BE49-F238E27FC236}">
                <a16:creationId xmlns:a16="http://schemas.microsoft.com/office/drawing/2014/main" id="{7E282EED-8150-8659-4AB8-2367EC7828DA}"/>
              </a:ext>
            </a:extLst>
          </p:cNvPr>
          <p:cNvSpPr txBox="1"/>
          <p:nvPr userDrawn="1"/>
        </p:nvSpPr>
        <p:spPr>
          <a:xfrm>
            <a:off x="2478350" y="1342967"/>
            <a:ext cx="7235301" cy="954107"/>
          </a:xfrm>
          <a:prstGeom prst="rect">
            <a:avLst/>
          </a:prstGeom>
          <a:noFill/>
        </p:spPr>
        <p:txBody>
          <a:bodyPr wrap="square" rtlCol="0">
            <a:spAutoFit/>
          </a:bodyPr>
          <a:lstStyle/>
          <a:p>
            <a:pPr algn="ctr"/>
            <a:r>
              <a:rPr lang="en-US" sz="2400">
                <a:solidFill>
                  <a:schemeClr val="bg1"/>
                </a:solidFill>
                <a:latin typeface="Roboto Light" panose="02000000000000000000" pitchFamily="2" charset="0"/>
                <a:ea typeface="Roboto Light" panose="02000000000000000000" pitchFamily="2" charset="0"/>
              </a:rPr>
              <a:t>The</a:t>
            </a:r>
            <a:r>
              <a:rPr lang="cs-CZ" sz="2400">
                <a:solidFill>
                  <a:schemeClr val="bg1"/>
                </a:solidFill>
                <a:latin typeface="Roboto Light" panose="02000000000000000000" pitchFamily="2" charset="0"/>
                <a:ea typeface="Roboto Light" panose="02000000000000000000" pitchFamily="2" charset="0"/>
              </a:rPr>
              <a:t> Independent Solution Provider for </a:t>
            </a:r>
            <a:br>
              <a:rPr lang="cs-CZ" sz="2400" b="0" i="0">
                <a:latin typeface="Roboto Thin" panose="02000000000000000000" pitchFamily="2" charset="0"/>
                <a:ea typeface="Roboto Thin" panose="02000000000000000000" pitchFamily="2" charset="0"/>
              </a:rPr>
            </a:br>
            <a:r>
              <a:rPr lang="cs-CZ" sz="3200" b="0" i="0">
                <a:solidFill>
                  <a:schemeClr val="bg1"/>
                </a:solidFill>
                <a:latin typeface="Roboto Black"/>
                <a:ea typeface="Roboto Black"/>
                <a:cs typeface="Roboto Black"/>
              </a:rPr>
              <a:t>Smart Digital Transformation</a:t>
            </a:r>
            <a:endParaRPr lang="en-US" sz="2400"/>
          </a:p>
        </p:txBody>
      </p:sp>
    </p:spTree>
    <p:extLst>
      <p:ext uri="{BB962C8B-B14F-4D97-AF65-F5344CB8AC3E}">
        <p14:creationId xmlns:p14="http://schemas.microsoft.com/office/powerpoint/2010/main" val="3101036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ark Blu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059A7E7-37F7-E61F-C756-A9DC94B9E76F}"/>
              </a:ext>
            </a:extLst>
          </p:cNvPr>
          <p:cNvSpPr/>
          <p:nvPr userDrawn="1"/>
        </p:nvSpPr>
        <p:spPr>
          <a:xfrm>
            <a:off x="0" y="0"/>
            <a:ext cx="12192000" cy="6858000"/>
          </a:xfrm>
          <a:prstGeom prst="rect">
            <a:avLst/>
          </a:prstGeom>
          <a:gradFill>
            <a:gsLst>
              <a:gs pos="0">
                <a:srgbClr val="004CC8"/>
              </a:gs>
              <a:gs pos="50000">
                <a:srgbClr val="002C77"/>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Graphic 7">
            <a:extLst>
              <a:ext uri="{FF2B5EF4-FFF2-40B4-BE49-F238E27FC236}">
                <a16:creationId xmlns:a16="http://schemas.microsoft.com/office/drawing/2014/main" id="{1B868F61-BF83-108A-0C5F-A491C9ECBCF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0892" y="6278910"/>
            <a:ext cx="638176" cy="255858"/>
          </a:xfrm>
          <a:prstGeom prst="rect">
            <a:avLst/>
          </a:prstGeom>
        </p:spPr>
      </p:pic>
      <p:sp>
        <p:nvSpPr>
          <p:cNvPr id="2" name="Footer Placeholder 4">
            <a:extLst>
              <a:ext uri="{FF2B5EF4-FFF2-40B4-BE49-F238E27FC236}">
                <a16:creationId xmlns:a16="http://schemas.microsoft.com/office/drawing/2014/main" id="{278246A3-7458-1863-0F7E-1B50546A3915}"/>
              </a:ext>
            </a:extLst>
          </p:cNvPr>
          <p:cNvSpPr>
            <a:spLocks noGrp="1"/>
          </p:cNvSpPr>
          <p:nvPr>
            <p:ph type="ftr" sz="quarter" idx="11"/>
          </p:nvPr>
        </p:nvSpPr>
        <p:spPr>
          <a:xfrm>
            <a:off x="7332221" y="6205492"/>
            <a:ext cx="4114800" cy="284085"/>
          </a:xfrm>
          <a:prstGeom prst="rect">
            <a:avLst/>
          </a:prstGeom>
        </p:spPr>
        <p:txBody>
          <a:bodyPr/>
          <a:lstStyle>
            <a:lvl1pPr algn="r">
              <a:defRPr sz="1200">
                <a:solidFill>
                  <a:schemeClr val="bg1"/>
                </a:solidFill>
              </a:defRPr>
            </a:lvl1pPr>
          </a:lstStyle>
          <a:p>
            <a:r>
              <a:rPr lang="cs-CZ"/>
              <a:t>ATS Global  |  Confidential  |</a:t>
            </a:r>
            <a:endParaRPr lang="en-US"/>
          </a:p>
        </p:txBody>
      </p:sp>
      <p:sp>
        <p:nvSpPr>
          <p:cNvPr id="3" name="Slide Number Placeholder 5">
            <a:extLst>
              <a:ext uri="{FF2B5EF4-FFF2-40B4-BE49-F238E27FC236}">
                <a16:creationId xmlns:a16="http://schemas.microsoft.com/office/drawing/2014/main" id="{780902D3-4E75-1369-04E3-1A42DC6AAAA8}"/>
              </a:ext>
            </a:extLst>
          </p:cNvPr>
          <p:cNvSpPr>
            <a:spLocks noGrp="1"/>
          </p:cNvSpPr>
          <p:nvPr>
            <p:ph type="sldNum" sz="quarter" idx="12"/>
          </p:nvPr>
        </p:nvSpPr>
        <p:spPr>
          <a:xfrm>
            <a:off x="11345661" y="6205492"/>
            <a:ext cx="416511" cy="284085"/>
          </a:xfrm>
          <a:prstGeom prst="rect">
            <a:avLst/>
          </a:prstGeom>
        </p:spPr>
        <p:txBody>
          <a:bodyPr/>
          <a:lstStyle>
            <a:lvl1pPr marL="0" algn="l" defTabSz="914400" rtl="0" eaLnBrk="1" latinLnBrk="0" hangingPunct="1">
              <a:defRPr lang="en-US" sz="1200" kern="1200" smtClean="0">
                <a:solidFill>
                  <a:schemeClr val="bg1"/>
                </a:solidFill>
                <a:latin typeface="+mn-lt"/>
                <a:ea typeface="+mn-ea"/>
                <a:cs typeface="+mn-cs"/>
              </a:defRPr>
            </a:lvl1pPr>
          </a:lstStyle>
          <a:p>
            <a:fld id="{D3F50359-A291-4FC8-B367-693A542292DF}" type="slidenum">
              <a:rPr lang="en-US" smtClean="0"/>
              <a:pPr/>
              <a:t>‹Nº›</a:t>
            </a:fld>
            <a:endParaRPr lang="en-US"/>
          </a:p>
        </p:txBody>
      </p:sp>
    </p:spTree>
    <p:extLst>
      <p:ext uri="{BB962C8B-B14F-4D97-AF65-F5344CB8AC3E}">
        <p14:creationId xmlns:p14="http://schemas.microsoft.com/office/powerpoint/2010/main" val="2077108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 Title, text and imag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FDE649FE-F82B-A221-5E0E-CDCE3E5BC32F}"/>
              </a:ext>
            </a:extLst>
          </p:cNvPr>
          <p:cNvSpPr>
            <a:spLocks noGrp="1"/>
          </p:cNvSpPr>
          <p:nvPr>
            <p:ph type="pic" sz="quarter" idx="14" hasCustomPrompt="1"/>
          </p:nvPr>
        </p:nvSpPr>
        <p:spPr>
          <a:xfrm>
            <a:off x="8050128" y="-2"/>
            <a:ext cx="4141872" cy="6858002"/>
          </a:xfrm>
          <a:prstGeom prst="rect">
            <a:avLst/>
          </a:prstGeom>
          <a:solidFill>
            <a:srgbClr val="002C77"/>
          </a:solidFill>
        </p:spPr>
        <p:txBody>
          <a:bodyPr/>
          <a:lstStyle>
            <a:lvl1pPr marL="0" indent="0">
              <a:buNone/>
              <a:defRPr sz="1400">
                <a:solidFill>
                  <a:schemeClr val="bg1"/>
                </a:solidFill>
                <a:latin typeface="+mj-lt"/>
              </a:defRPr>
            </a:lvl1pPr>
          </a:lstStyle>
          <a:p>
            <a:r>
              <a:rPr lang="cs-CZ" dirty="0"/>
              <a:t>NOTE: Add a picture and set the image transparency to 65%!</a:t>
            </a:r>
            <a:endParaRPr lang="en-US" dirty="0"/>
          </a:p>
        </p:txBody>
      </p:sp>
      <p:sp>
        <p:nvSpPr>
          <p:cNvPr id="14" name="Rectangle 13">
            <a:extLst>
              <a:ext uri="{FF2B5EF4-FFF2-40B4-BE49-F238E27FC236}">
                <a16:creationId xmlns:a16="http://schemas.microsoft.com/office/drawing/2014/main" id="{436B2D4D-F17C-50ED-D74D-1C6937144DD2}"/>
              </a:ext>
            </a:extLst>
          </p:cNvPr>
          <p:cNvSpPr/>
          <p:nvPr userDrawn="1"/>
        </p:nvSpPr>
        <p:spPr>
          <a:xfrm>
            <a:off x="0" y="0"/>
            <a:ext cx="8052134" cy="6858000"/>
          </a:xfrm>
          <a:prstGeom prst="rect">
            <a:avLst/>
          </a:prstGeom>
          <a:gradFill flip="none" rotWithShape="1">
            <a:gsLst>
              <a:gs pos="0">
                <a:srgbClr val="D7D7D7"/>
              </a:gs>
              <a:gs pos="51000">
                <a:srgbClr val="FBFBFB"/>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5" name="Graphic 14">
            <a:extLst>
              <a:ext uri="{FF2B5EF4-FFF2-40B4-BE49-F238E27FC236}">
                <a16:creationId xmlns:a16="http://schemas.microsoft.com/office/drawing/2014/main" id="{380D459B-D591-4737-BD20-6E52446BAF6C}"/>
              </a:ext>
            </a:extLst>
          </p:cNvPr>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7572" y="6276639"/>
            <a:ext cx="638176" cy="255858"/>
          </a:xfrm>
          <a:prstGeom prst="rect">
            <a:avLst/>
          </a:prstGeom>
        </p:spPr>
      </p:pic>
      <p:sp>
        <p:nvSpPr>
          <p:cNvPr id="16" name="Content Placeholder 7">
            <a:extLst>
              <a:ext uri="{FF2B5EF4-FFF2-40B4-BE49-F238E27FC236}">
                <a16:creationId xmlns:a16="http://schemas.microsoft.com/office/drawing/2014/main" id="{0552A1E4-C578-B089-6C74-836E978BC6E0}"/>
              </a:ext>
            </a:extLst>
          </p:cNvPr>
          <p:cNvSpPr>
            <a:spLocks noGrp="1"/>
          </p:cNvSpPr>
          <p:nvPr>
            <p:ph sz="quarter" idx="10"/>
          </p:nvPr>
        </p:nvSpPr>
        <p:spPr>
          <a:xfrm>
            <a:off x="621157" y="1499553"/>
            <a:ext cx="3127883" cy="4434903"/>
          </a:xfrm>
          <a:prstGeom prst="rect">
            <a:avLst/>
          </a:prstGeom>
        </p:spPr>
        <p:txBody>
          <a:bodyPr/>
          <a:lstStyle>
            <a:lvl1pPr marL="0" indent="0">
              <a:lnSpc>
                <a:spcPct val="100000"/>
              </a:lnSpc>
              <a:spcBef>
                <a:spcPts val="0"/>
              </a:spcBef>
              <a:buFontTx/>
              <a:buNone/>
              <a:defRPr sz="1200"/>
            </a:lvl1pPr>
            <a:lvl2pPr>
              <a:defRPr sz="1600"/>
            </a:lvl2pPr>
            <a:lvl3pPr>
              <a:defRPr sz="1400"/>
            </a:lvl3pPr>
            <a:lvl4pPr>
              <a:defRPr sz="1200"/>
            </a:lvl4pPr>
            <a:lvl5pPr>
              <a:defRPr sz="1200"/>
            </a:lvl5pPr>
          </a:lstStyle>
          <a:p>
            <a:pPr lvl="0"/>
            <a:r>
              <a:rPr lang="en-US"/>
              <a:t>Click to edit Master text styles</a:t>
            </a:r>
          </a:p>
        </p:txBody>
      </p:sp>
      <p:sp>
        <p:nvSpPr>
          <p:cNvPr id="17" name="Title 8">
            <a:extLst>
              <a:ext uri="{FF2B5EF4-FFF2-40B4-BE49-F238E27FC236}">
                <a16:creationId xmlns:a16="http://schemas.microsoft.com/office/drawing/2014/main" id="{62DC81E0-A7AA-0A11-18D4-B5B3651B048C}"/>
              </a:ext>
            </a:extLst>
          </p:cNvPr>
          <p:cNvSpPr>
            <a:spLocks noGrp="1"/>
          </p:cNvSpPr>
          <p:nvPr>
            <p:ph type="title"/>
          </p:nvPr>
        </p:nvSpPr>
        <p:spPr>
          <a:xfrm>
            <a:off x="621157" y="612267"/>
            <a:ext cx="6444107" cy="530733"/>
          </a:xfrm>
          <a:prstGeom prst="rect">
            <a:avLst/>
          </a:prstGeom>
        </p:spPr>
        <p:txBody>
          <a:bodyPr/>
          <a:lstStyle>
            <a:lvl1pPr>
              <a:lnSpc>
                <a:spcPct val="100000"/>
              </a:lnSpc>
              <a:defRPr sz="3200">
                <a:solidFill>
                  <a:schemeClr val="tx1"/>
                </a:solidFill>
              </a:defRPr>
            </a:lvl1pPr>
          </a:lstStyle>
          <a:p>
            <a:r>
              <a:rPr lang="en-US"/>
              <a:t>Click to edit Master title style</a:t>
            </a:r>
          </a:p>
        </p:txBody>
      </p:sp>
      <p:sp>
        <p:nvSpPr>
          <p:cNvPr id="18" name="Content Placeholder 7">
            <a:extLst>
              <a:ext uri="{FF2B5EF4-FFF2-40B4-BE49-F238E27FC236}">
                <a16:creationId xmlns:a16="http://schemas.microsoft.com/office/drawing/2014/main" id="{CAA0B171-568B-A06C-E608-762319D86DEE}"/>
              </a:ext>
            </a:extLst>
          </p:cNvPr>
          <p:cNvSpPr>
            <a:spLocks noGrp="1"/>
          </p:cNvSpPr>
          <p:nvPr>
            <p:ph sz="quarter" idx="11"/>
          </p:nvPr>
        </p:nvSpPr>
        <p:spPr>
          <a:xfrm>
            <a:off x="3937381" y="1499553"/>
            <a:ext cx="3127883" cy="4434903"/>
          </a:xfrm>
          <a:prstGeom prst="rect">
            <a:avLst/>
          </a:prstGeom>
        </p:spPr>
        <p:txBody>
          <a:bodyPr/>
          <a:lstStyle>
            <a:lvl1pPr marL="0" indent="0">
              <a:spcBef>
                <a:spcPts val="0"/>
              </a:spcBef>
              <a:buFontTx/>
              <a:buNone/>
              <a:defRPr lang="en-US" sz="1200" kern="1200" dirty="0">
                <a:solidFill>
                  <a:schemeClr val="tx1"/>
                </a:solidFill>
                <a:latin typeface="+mn-lt"/>
                <a:ea typeface="+mn-ea"/>
                <a:cs typeface="+mn-cs"/>
              </a:defRPr>
            </a:lvl1pPr>
            <a:lvl2pPr>
              <a:defRPr sz="1600"/>
            </a:lvl2pPr>
            <a:lvl3pPr>
              <a:defRPr sz="1400"/>
            </a:lvl3pPr>
            <a:lvl4pPr>
              <a:defRPr sz="1200"/>
            </a:lvl4pPr>
            <a:lvl5pPr>
              <a:defRPr sz="1200"/>
            </a:lvl5pPr>
          </a:lstStyle>
          <a:p>
            <a:pPr marL="0" lvl="0" indent="0" algn="l" defTabSz="914400" rtl="0" eaLnBrk="1" latinLnBrk="0" hangingPunct="1">
              <a:lnSpc>
                <a:spcPct val="100000"/>
              </a:lnSpc>
              <a:spcBef>
                <a:spcPts val="0"/>
              </a:spcBef>
              <a:buFontTx/>
              <a:buNone/>
            </a:pPr>
            <a:r>
              <a:rPr lang="en-US"/>
              <a:t>Click to edit Master text styles</a:t>
            </a:r>
          </a:p>
        </p:txBody>
      </p:sp>
      <p:sp>
        <p:nvSpPr>
          <p:cNvPr id="2" name="Footer Placeholder 4">
            <a:extLst>
              <a:ext uri="{FF2B5EF4-FFF2-40B4-BE49-F238E27FC236}">
                <a16:creationId xmlns:a16="http://schemas.microsoft.com/office/drawing/2014/main" id="{B75EE860-595B-2C0F-7986-CE898BDBAFD4}"/>
              </a:ext>
            </a:extLst>
          </p:cNvPr>
          <p:cNvSpPr>
            <a:spLocks noGrp="1"/>
          </p:cNvSpPr>
          <p:nvPr>
            <p:ph type="ftr" sz="quarter" idx="12"/>
          </p:nvPr>
        </p:nvSpPr>
        <p:spPr>
          <a:xfrm>
            <a:off x="7332221" y="6205492"/>
            <a:ext cx="4114800" cy="284085"/>
          </a:xfrm>
          <a:prstGeom prst="rect">
            <a:avLst/>
          </a:prstGeom>
        </p:spPr>
        <p:txBody>
          <a:bodyPr/>
          <a:lstStyle>
            <a:lvl1pPr algn="r">
              <a:defRPr sz="1200">
                <a:solidFill>
                  <a:schemeClr val="bg1"/>
                </a:solidFill>
              </a:defRPr>
            </a:lvl1pPr>
          </a:lstStyle>
          <a:p>
            <a:r>
              <a:rPr lang="cs-CZ"/>
              <a:t>ATS Global  |  Confidential  |</a:t>
            </a:r>
            <a:endParaRPr lang="en-US"/>
          </a:p>
        </p:txBody>
      </p:sp>
      <p:sp>
        <p:nvSpPr>
          <p:cNvPr id="3" name="Slide Number Placeholder 5">
            <a:extLst>
              <a:ext uri="{FF2B5EF4-FFF2-40B4-BE49-F238E27FC236}">
                <a16:creationId xmlns:a16="http://schemas.microsoft.com/office/drawing/2014/main" id="{6069C4A5-4C43-2927-737E-AAAADFF82403}"/>
              </a:ext>
            </a:extLst>
          </p:cNvPr>
          <p:cNvSpPr>
            <a:spLocks noGrp="1"/>
          </p:cNvSpPr>
          <p:nvPr>
            <p:ph type="sldNum" sz="quarter" idx="13"/>
          </p:nvPr>
        </p:nvSpPr>
        <p:spPr>
          <a:xfrm>
            <a:off x="11345661" y="6205492"/>
            <a:ext cx="416511" cy="284085"/>
          </a:xfrm>
          <a:prstGeom prst="rect">
            <a:avLst/>
          </a:prstGeom>
        </p:spPr>
        <p:txBody>
          <a:bodyPr/>
          <a:lstStyle>
            <a:lvl1pPr marL="0" algn="l" defTabSz="914400" rtl="0" eaLnBrk="1" latinLnBrk="0" hangingPunct="1">
              <a:defRPr lang="en-US" sz="1200" kern="1200" smtClean="0">
                <a:solidFill>
                  <a:schemeClr val="bg1"/>
                </a:solidFill>
                <a:latin typeface="+mn-lt"/>
                <a:ea typeface="+mn-ea"/>
                <a:cs typeface="+mn-cs"/>
              </a:defRPr>
            </a:lvl1pPr>
          </a:lstStyle>
          <a:p>
            <a:fld id="{D3F50359-A291-4FC8-B367-693A542292DF}" type="slidenum">
              <a:rPr lang="en-US" smtClean="0"/>
              <a:pPr/>
              <a:t>‹Nº›</a:t>
            </a:fld>
            <a:endParaRPr lang="en-US"/>
          </a:p>
        </p:txBody>
      </p:sp>
    </p:spTree>
    <p:extLst>
      <p:ext uri="{BB962C8B-B14F-4D97-AF65-F5344CB8AC3E}">
        <p14:creationId xmlns:p14="http://schemas.microsoft.com/office/powerpoint/2010/main" val="3029415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 Title, icons and image">
    <p:spTree>
      <p:nvGrpSpPr>
        <p:cNvPr id="1" name=""/>
        <p:cNvGrpSpPr/>
        <p:nvPr/>
      </p:nvGrpSpPr>
      <p:grpSpPr>
        <a:xfrm>
          <a:off x="0" y="0"/>
          <a:ext cx="0" cy="0"/>
          <a:chOff x="0" y="0"/>
          <a:chExt cx="0" cy="0"/>
        </a:xfrm>
      </p:grpSpPr>
      <p:sp>
        <p:nvSpPr>
          <p:cNvPr id="4" name="Picture Placeholder 4">
            <a:extLst>
              <a:ext uri="{FF2B5EF4-FFF2-40B4-BE49-F238E27FC236}">
                <a16:creationId xmlns:a16="http://schemas.microsoft.com/office/drawing/2014/main" id="{2E1F3C44-5F23-FAD0-3186-DB1B942B7B18}"/>
              </a:ext>
            </a:extLst>
          </p:cNvPr>
          <p:cNvSpPr>
            <a:spLocks noGrp="1"/>
          </p:cNvSpPr>
          <p:nvPr>
            <p:ph type="pic" sz="quarter" idx="18" hasCustomPrompt="1"/>
          </p:nvPr>
        </p:nvSpPr>
        <p:spPr>
          <a:xfrm>
            <a:off x="8050128" y="-2"/>
            <a:ext cx="4141872" cy="6858002"/>
          </a:xfrm>
          <a:prstGeom prst="rect">
            <a:avLst/>
          </a:prstGeom>
          <a:solidFill>
            <a:srgbClr val="002C77"/>
          </a:solidFill>
        </p:spPr>
        <p:txBody>
          <a:bodyPr/>
          <a:lstStyle>
            <a:lvl1pPr marL="0" indent="0">
              <a:buNone/>
              <a:defRPr sz="1400">
                <a:solidFill>
                  <a:schemeClr val="bg1"/>
                </a:solidFill>
                <a:latin typeface="+mj-lt"/>
              </a:defRPr>
            </a:lvl1pPr>
          </a:lstStyle>
          <a:p>
            <a:r>
              <a:rPr lang="cs-CZ" dirty="0"/>
              <a:t>NOTE: Add a picture and set the image transparency to 65%!</a:t>
            </a:r>
            <a:endParaRPr lang="en-US" dirty="0"/>
          </a:p>
        </p:txBody>
      </p:sp>
      <p:sp>
        <p:nvSpPr>
          <p:cNvPr id="10" name="Rectangle 9">
            <a:extLst>
              <a:ext uri="{FF2B5EF4-FFF2-40B4-BE49-F238E27FC236}">
                <a16:creationId xmlns:a16="http://schemas.microsoft.com/office/drawing/2014/main" id="{638D202E-CA7D-6FE6-5286-9C1FC3F2666F}"/>
              </a:ext>
            </a:extLst>
          </p:cNvPr>
          <p:cNvSpPr/>
          <p:nvPr userDrawn="1"/>
        </p:nvSpPr>
        <p:spPr>
          <a:xfrm>
            <a:off x="0" y="0"/>
            <a:ext cx="8052134" cy="6858000"/>
          </a:xfrm>
          <a:prstGeom prst="rect">
            <a:avLst/>
          </a:prstGeom>
          <a:gradFill flip="none" rotWithShape="1">
            <a:gsLst>
              <a:gs pos="0">
                <a:srgbClr val="D7D7D7"/>
              </a:gs>
              <a:gs pos="51000">
                <a:srgbClr val="FBFBFB"/>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Graphic 10">
            <a:extLst>
              <a:ext uri="{FF2B5EF4-FFF2-40B4-BE49-F238E27FC236}">
                <a16:creationId xmlns:a16="http://schemas.microsoft.com/office/drawing/2014/main" id="{53F0554E-81CD-C574-A741-96DD3C728F6E}"/>
              </a:ext>
            </a:extLst>
          </p:cNvPr>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7572" y="6276639"/>
            <a:ext cx="638176" cy="255858"/>
          </a:xfrm>
          <a:prstGeom prst="rect">
            <a:avLst/>
          </a:prstGeom>
        </p:spPr>
      </p:pic>
      <p:sp>
        <p:nvSpPr>
          <p:cNvPr id="14" name="Title 8">
            <a:extLst>
              <a:ext uri="{FF2B5EF4-FFF2-40B4-BE49-F238E27FC236}">
                <a16:creationId xmlns:a16="http://schemas.microsoft.com/office/drawing/2014/main" id="{393BA510-B282-8D6B-F2C4-504DFEC3CB2B}"/>
              </a:ext>
            </a:extLst>
          </p:cNvPr>
          <p:cNvSpPr>
            <a:spLocks noGrp="1"/>
          </p:cNvSpPr>
          <p:nvPr>
            <p:ph type="title"/>
          </p:nvPr>
        </p:nvSpPr>
        <p:spPr>
          <a:xfrm>
            <a:off x="621157" y="612267"/>
            <a:ext cx="6444107" cy="530733"/>
          </a:xfrm>
          <a:prstGeom prst="rect">
            <a:avLst/>
          </a:prstGeom>
        </p:spPr>
        <p:txBody>
          <a:bodyPr/>
          <a:lstStyle>
            <a:lvl1pPr>
              <a:lnSpc>
                <a:spcPct val="100000"/>
              </a:lnSpc>
              <a:defRPr lang="en-US" sz="3200" kern="1200" dirty="0">
                <a:solidFill>
                  <a:schemeClr val="tx1"/>
                </a:solidFill>
                <a:latin typeface="+mj-lt"/>
                <a:ea typeface="+mj-ea"/>
                <a:cs typeface="+mj-cs"/>
              </a:defRPr>
            </a:lvl1pPr>
          </a:lstStyle>
          <a:p>
            <a:r>
              <a:rPr lang="en-US"/>
              <a:t>Click to edit Master title style</a:t>
            </a:r>
          </a:p>
        </p:txBody>
      </p:sp>
      <p:sp>
        <p:nvSpPr>
          <p:cNvPr id="16" name="Content Placeholder 7">
            <a:extLst>
              <a:ext uri="{FF2B5EF4-FFF2-40B4-BE49-F238E27FC236}">
                <a16:creationId xmlns:a16="http://schemas.microsoft.com/office/drawing/2014/main" id="{C09A624E-D8F0-1BBE-5475-976AFC66C7CD}"/>
              </a:ext>
            </a:extLst>
          </p:cNvPr>
          <p:cNvSpPr>
            <a:spLocks noGrp="1"/>
          </p:cNvSpPr>
          <p:nvPr>
            <p:ph sz="quarter" idx="10"/>
          </p:nvPr>
        </p:nvSpPr>
        <p:spPr>
          <a:xfrm>
            <a:off x="1810511" y="1742368"/>
            <a:ext cx="5254753" cy="1167325"/>
          </a:xfrm>
          <a:prstGeom prst="rect">
            <a:avLst/>
          </a:prstGeom>
        </p:spPr>
        <p:txBody>
          <a:bodyPr/>
          <a:lstStyle>
            <a:lvl1pPr marL="0" indent="0">
              <a:lnSpc>
                <a:spcPct val="100000"/>
              </a:lnSpc>
              <a:spcBef>
                <a:spcPts val="0"/>
              </a:spcBef>
              <a:buFontTx/>
              <a:buNone/>
              <a:defRPr lang="en-US" sz="1200" kern="1200" dirty="0">
                <a:solidFill>
                  <a:schemeClr val="tx1"/>
                </a:solidFill>
                <a:latin typeface="+mn-lt"/>
                <a:ea typeface="+mn-ea"/>
                <a:cs typeface="+mn-cs"/>
              </a:defRPr>
            </a:lvl1pPr>
            <a:lvl2pPr>
              <a:defRPr sz="1600"/>
            </a:lvl2pPr>
            <a:lvl3pPr>
              <a:defRPr sz="1400"/>
            </a:lvl3pPr>
            <a:lvl4pPr>
              <a:defRPr sz="1200"/>
            </a:lvl4pPr>
            <a:lvl5pPr>
              <a:defRPr sz="1200"/>
            </a:lvl5pPr>
          </a:lstStyle>
          <a:p>
            <a:pPr lvl="0"/>
            <a:r>
              <a:rPr lang="en-US"/>
              <a:t>Click to edit Master text styles</a:t>
            </a:r>
          </a:p>
        </p:txBody>
      </p:sp>
      <p:sp>
        <p:nvSpPr>
          <p:cNvPr id="17" name="Picture Placeholder 15">
            <a:extLst>
              <a:ext uri="{FF2B5EF4-FFF2-40B4-BE49-F238E27FC236}">
                <a16:creationId xmlns:a16="http://schemas.microsoft.com/office/drawing/2014/main" id="{2F74BFDF-F1FF-B6BB-FF53-08F4C4BB23D6}"/>
              </a:ext>
            </a:extLst>
          </p:cNvPr>
          <p:cNvSpPr>
            <a:spLocks noGrp="1"/>
          </p:cNvSpPr>
          <p:nvPr>
            <p:ph type="pic" sz="quarter" idx="11"/>
          </p:nvPr>
        </p:nvSpPr>
        <p:spPr>
          <a:xfrm>
            <a:off x="621158" y="1740991"/>
            <a:ext cx="992504" cy="923330"/>
          </a:xfrm>
          <a:prstGeom prst="rect">
            <a:avLst/>
          </a:prstGeom>
        </p:spPr>
        <p:txBody>
          <a:bodyPr/>
          <a:lstStyle>
            <a:lvl1pPr marL="0" indent="0">
              <a:buNone/>
              <a:defRPr sz="1000"/>
            </a:lvl1pPr>
          </a:lstStyle>
          <a:p>
            <a:endParaRPr lang="en-US"/>
          </a:p>
        </p:txBody>
      </p:sp>
      <p:sp>
        <p:nvSpPr>
          <p:cNvPr id="18" name="Content Placeholder 7">
            <a:extLst>
              <a:ext uri="{FF2B5EF4-FFF2-40B4-BE49-F238E27FC236}">
                <a16:creationId xmlns:a16="http://schemas.microsoft.com/office/drawing/2014/main" id="{33A16E87-2EAC-F044-2B0C-0C8C3E27E4F1}"/>
              </a:ext>
            </a:extLst>
          </p:cNvPr>
          <p:cNvSpPr>
            <a:spLocks noGrp="1"/>
          </p:cNvSpPr>
          <p:nvPr>
            <p:ph sz="quarter" idx="12"/>
          </p:nvPr>
        </p:nvSpPr>
        <p:spPr>
          <a:xfrm>
            <a:off x="1810511" y="3229792"/>
            <a:ext cx="5254753" cy="1167325"/>
          </a:xfrm>
          <a:prstGeom prst="rect">
            <a:avLst/>
          </a:prstGeom>
        </p:spPr>
        <p:txBody>
          <a:bodyPr/>
          <a:lstStyle>
            <a:lvl1pPr marL="0" indent="0">
              <a:lnSpc>
                <a:spcPct val="100000"/>
              </a:lnSpc>
              <a:spcBef>
                <a:spcPts val="0"/>
              </a:spcBef>
              <a:buFontTx/>
              <a:buNone/>
              <a:defRPr lang="en-US" sz="1200" kern="1200" dirty="0">
                <a:solidFill>
                  <a:schemeClr val="tx1"/>
                </a:solidFill>
                <a:latin typeface="+mn-lt"/>
                <a:ea typeface="+mn-ea"/>
                <a:cs typeface="+mn-cs"/>
              </a:defRPr>
            </a:lvl1pPr>
            <a:lvl2pPr>
              <a:defRPr sz="1600"/>
            </a:lvl2pPr>
            <a:lvl3pPr>
              <a:defRPr sz="1400"/>
            </a:lvl3pPr>
            <a:lvl4pPr>
              <a:defRPr sz="1200"/>
            </a:lvl4pPr>
            <a:lvl5pPr>
              <a:defRPr sz="1200"/>
            </a:lvl5pPr>
          </a:lstStyle>
          <a:p>
            <a:pPr marL="0" lvl="0" indent="0" algn="l" defTabSz="914400" rtl="0" eaLnBrk="1" latinLnBrk="0" hangingPunct="1">
              <a:lnSpc>
                <a:spcPct val="90000"/>
              </a:lnSpc>
              <a:spcBef>
                <a:spcPts val="1000"/>
              </a:spcBef>
              <a:buFontTx/>
              <a:buNone/>
            </a:pPr>
            <a:r>
              <a:rPr lang="en-US"/>
              <a:t>Click to edit Master text styles</a:t>
            </a:r>
          </a:p>
        </p:txBody>
      </p:sp>
      <p:sp>
        <p:nvSpPr>
          <p:cNvPr id="19" name="Picture Placeholder 15">
            <a:extLst>
              <a:ext uri="{FF2B5EF4-FFF2-40B4-BE49-F238E27FC236}">
                <a16:creationId xmlns:a16="http://schemas.microsoft.com/office/drawing/2014/main" id="{CAD22C84-9A0A-A342-AFA4-0C2FE535D247}"/>
              </a:ext>
            </a:extLst>
          </p:cNvPr>
          <p:cNvSpPr>
            <a:spLocks noGrp="1"/>
          </p:cNvSpPr>
          <p:nvPr>
            <p:ph type="pic" sz="quarter" idx="13"/>
          </p:nvPr>
        </p:nvSpPr>
        <p:spPr>
          <a:xfrm>
            <a:off x="621158" y="3228415"/>
            <a:ext cx="992504" cy="923330"/>
          </a:xfrm>
          <a:prstGeom prst="rect">
            <a:avLst/>
          </a:prstGeom>
        </p:spPr>
        <p:txBody>
          <a:bodyPr/>
          <a:lstStyle>
            <a:lvl1pPr marL="0" indent="0">
              <a:buNone/>
              <a:defRPr sz="1000"/>
            </a:lvl1pPr>
          </a:lstStyle>
          <a:p>
            <a:endParaRPr lang="en-US"/>
          </a:p>
        </p:txBody>
      </p:sp>
      <p:sp>
        <p:nvSpPr>
          <p:cNvPr id="20" name="Content Placeholder 7">
            <a:extLst>
              <a:ext uri="{FF2B5EF4-FFF2-40B4-BE49-F238E27FC236}">
                <a16:creationId xmlns:a16="http://schemas.microsoft.com/office/drawing/2014/main" id="{0EEF2009-DE2C-CB7F-50EC-003511ECD06F}"/>
              </a:ext>
            </a:extLst>
          </p:cNvPr>
          <p:cNvSpPr>
            <a:spLocks noGrp="1"/>
          </p:cNvSpPr>
          <p:nvPr>
            <p:ph sz="quarter" idx="14"/>
          </p:nvPr>
        </p:nvSpPr>
        <p:spPr>
          <a:xfrm>
            <a:off x="1810509" y="4715839"/>
            <a:ext cx="5254753" cy="1167325"/>
          </a:xfrm>
          <a:prstGeom prst="rect">
            <a:avLst/>
          </a:prstGeom>
        </p:spPr>
        <p:txBody>
          <a:bodyPr/>
          <a:lstStyle>
            <a:lvl1pPr marL="0" indent="0">
              <a:lnSpc>
                <a:spcPct val="100000"/>
              </a:lnSpc>
              <a:spcBef>
                <a:spcPts val="0"/>
              </a:spcBef>
              <a:buFontTx/>
              <a:buNone/>
              <a:defRPr lang="en-US" sz="1200" kern="1200" dirty="0">
                <a:solidFill>
                  <a:schemeClr val="tx1"/>
                </a:solidFill>
                <a:latin typeface="+mn-lt"/>
                <a:ea typeface="+mn-ea"/>
                <a:cs typeface="+mn-cs"/>
              </a:defRPr>
            </a:lvl1pPr>
            <a:lvl2pPr>
              <a:defRPr sz="1600"/>
            </a:lvl2pPr>
            <a:lvl3pPr>
              <a:defRPr sz="1400"/>
            </a:lvl3pPr>
            <a:lvl4pPr>
              <a:defRPr sz="1200"/>
            </a:lvl4pPr>
            <a:lvl5pPr>
              <a:defRPr sz="1200"/>
            </a:lvl5pPr>
          </a:lstStyle>
          <a:p>
            <a:pPr marL="0" lvl="0" indent="0" algn="l" defTabSz="914400" rtl="0" eaLnBrk="1" latinLnBrk="0" hangingPunct="1">
              <a:lnSpc>
                <a:spcPct val="90000"/>
              </a:lnSpc>
              <a:spcBef>
                <a:spcPts val="1000"/>
              </a:spcBef>
              <a:buFontTx/>
              <a:buNone/>
            </a:pPr>
            <a:r>
              <a:rPr lang="en-US"/>
              <a:t>Click to edit Master text styles</a:t>
            </a:r>
          </a:p>
        </p:txBody>
      </p:sp>
      <p:sp>
        <p:nvSpPr>
          <p:cNvPr id="21" name="Picture Placeholder 15">
            <a:extLst>
              <a:ext uri="{FF2B5EF4-FFF2-40B4-BE49-F238E27FC236}">
                <a16:creationId xmlns:a16="http://schemas.microsoft.com/office/drawing/2014/main" id="{6560006B-847F-A884-598F-CE785597BEEB}"/>
              </a:ext>
            </a:extLst>
          </p:cNvPr>
          <p:cNvSpPr>
            <a:spLocks noGrp="1"/>
          </p:cNvSpPr>
          <p:nvPr>
            <p:ph type="pic" sz="quarter" idx="15"/>
          </p:nvPr>
        </p:nvSpPr>
        <p:spPr>
          <a:xfrm>
            <a:off x="621158" y="4714462"/>
            <a:ext cx="992504" cy="923330"/>
          </a:xfrm>
          <a:prstGeom prst="rect">
            <a:avLst/>
          </a:prstGeom>
        </p:spPr>
        <p:txBody>
          <a:bodyPr/>
          <a:lstStyle>
            <a:lvl1pPr marL="0" indent="0">
              <a:buNone/>
              <a:defRPr sz="1000"/>
            </a:lvl1pPr>
          </a:lstStyle>
          <a:p>
            <a:endParaRPr lang="en-US"/>
          </a:p>
        </p:txBody>
      </p:sp>
      <p:sp>
        <p:nvSpPr>
          <p:cNvPr id="2" name="Footer Placeholder 4">
            <a:extLst>
              <a:ext uri="{FF2B5EF4-FFF2-40B4-BE49-F238E27FC236}">
                <a16:creationId xmlns:a16="http://schemas.microsoft.com/office/drawing/2014/main" id="{496269EA-AA44-A7C5-2285-9C0126C9B5F0}"/>
              </a:ext>
            </a:extLst>
          </p:cNvPr>
          <p:cNvSpPr>
            <a:spLocks noGrp="1"/>
          </p:cNvSpPr>
          <p:nvPr>
            <p:ph type="ftr" sz="quarter" idx="16"/>
          </p:nvPr>
        </p:nvSpPr>
        <p:spPr>
          <a:xfrm>
            <a:off x="7332221" y="6205492"/>
            <a:ext cx="4114800" cy="284085"/>
          </a:xfrm>
          <a:prstGeom prst="rect">
            <a:avLst/>
          </a:prstGeom>
        </p:spPr>
        <p:txBody>
          <a:bodyPr/>
          <a:lstStyle>
            <a:lvl1pPr algn="r">
              <a:defRPr sz="1200">
                <a:solidFill>
                  <a:schemeClr val="bg1"/>
                </a:solidFill>
              </a:defRPr>
            </a:lvl1pPr>
          </a:lstStyle>
          <a:p>
            <a:r>
              <a:rPr lang="cs-CZ"/>
              <a:t>ATS Global  |  Confidential  |</a:t>
            </a:r>
            <a:endParaRPr lang="en-US"/>
          </a:p>
        </p:txBody>
      </p:sp>
      <p:sp>
        <p:nvSpPr>
          <p:cNvPr id="3" name="Slide Number Placeholder 5">
            <a:extLst>
              <a:ext uri="{FF2B5EF4-FFF2-40B4-BE49-F238E27FC236}">
                <a16:creationId xmlns:a16="http://schemas.microsoft.com/office/drawing/2014/main" id="{A1DC00D7-8B1D-80FC-0475-A4CD9633E56C}"/>
              </a:ext>
            </a:extLst>
          </p:cNvPr>
          <p:cNvSpPr>
            <a:spLocks noGrp="1"/>
          </p:cNvSpPr>
          <p:nvPr>
            <p:ph type="sldNum" sz="quarter" idx="17"/>
          </p:nvPr>
        </p:nvSpPr>
        <p:spPr>
          <a:xfrm>
            <a:off x="11345661" y="6205492"/>
            <a:ext cx="416511" cy="284085"/>
          </a:xfrm>
          <a:prstGeom prst="rect">
            <a:avLst/>
          </a:prstGeom>
        </p:spPr>
        <p:txBody>
          <a:bodyPr/>
          <a:lstStyle>
            <a:lvl1pPr marL="0" algn="l" defTabSz="914400" rtl="0" eaLnBrk="1" latinLnBrk="0" hangingPunct="1">
              <a:defRPr lang="en-US" sz="1200" kern="1200" smtClean="0">
                <a:solidFill>
                  <a:schemeClr val="bg1"/>
                </a:solidFill>
                <a:latin typeface="+mn-lt"/>
                <a:ea typeface="+mn-ea"/>
                <a:cs typeface="+mn-cs"/>
              </a:defRPr>
            </a:lvl1pPr>
          </a:lstStyle>
          <a:p>
            <a:fld id="{D3F50359-A291-4FC8-B367-693A542292DF}" type="slidenum">
              <a:rPr lang="en-US" smtClean="0"/>
              <a:pPr/>
              <a:t>‹Nº›</a:t>
            </a:fld>
            <a:endParaRPr lang="en-US"/>
          </a:p>
        </p:txBody>
      </p:sp>
    </p:spTree>
    <p:extLst>
      <p:ext uri="{BB962C8B-B14F-4D97-AF65-F5344CB8AC3E}">
        <p14:creationId xmlns:p14="http://schemas.microsoft.com/office/powerpoint/2010/main" val="904207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 Title, icons and image">
    <p:spTree>
      <p:nvGrpSpPr>
        <p:cNvPr id="1" name=""/>
        <p:cNvGrpSpPr/>
        <p:nvPr/>
      </p:nvGrpSpPr>
      <p:grpSpPr>
        <a:xfrm>
          <a:off x="0" y="0"/>
          <a:ext cx="0" cy="0"/>
          <a:chOff x="0" y="0"/>
          <a:chExt cx="0" cy="0"/>
        </a:xfrm>
      </p:grpSpPr>
      <p:sp>
        <p:nvSpPr>
          <p:cNvPr id="12" name="Picture Placeholder 4">
            <a:extLst>
              <a:ext uri="{FF2B5EF4-FFF2-40B4-BE49-F238E27FC236}">
                <a16:creationId xmlns:a16="http://schemas.microsoft.com/office/drawing/2014/main" id="{8B913598-E73F-9D8C-0F49-4134DB126B0E}"/>
              </a:ext>
            </a:extLst>
          </p:cNvPr>
          <p:cNvSpPr>
            <a:spLocks noGrp="1"/>
          </p:cNvSpPr>
          <p:nvPr>
            <p:ph type="pic" sz="quarter" idx="14" hasCustomPrompt="1"/>
          </p:nvPr>
        </p:nvSpPr>
        <p:spPr>
          <a:xfrm>
            <a:off x="8050128" y="-2"/>
            <a:ext cx="4141872" cy="6858002"/>
          </a:xfrm>
          <a:prstGeom prst="rect">
            <a:avLst/>
          </a:prstGeom>
          <a:solidFill>
            <a:srgbClr val="002C77"/>
          </a:solidFill>
        </p:spPr>
        <p:txBody>
          <a:bodyPr/>
          <a:lstStyle>
            <a:lvl1pPr marL="0" indent="0">
              <a:buNone/>
              <a:defRPr sz="1400">
                <a:solidFill>
                  <a:schemeClr val="bg1"/>
                </a:solidFill>
                <a:latin typeface="+mj-lt"/>
              </a:defRPr>
            </a:lvl1pPr>
          </a:lstStyle>
          <a:p>
            <a:r>
              <a:rPr lang="cs-CZ" dirty="0"/>
              <a:t>NOTE: Add a picture and set the image transparency to 65%!</a:t>
            </a:r>
            <a:endParaRPr lang="en-US" dirty="0"/>
          </a:p>
        </p:txBody>
      </p:sp>
      <p:sp>
        <p:nvSpPr>
          <p:cNvPr id="10" name="Rectangle 9">
            <a:extLst>
              <a:ext uri="{FF2B5EF4-FFF2-40B4-BE49-F238E27FC236}">
                <a16:creationId xmlns:a16="http://schemas.microsoft.com/office/drawing/2014/main" id="{638D202E-CA7D-6FE6-5286-9C1FC3F2666F}"/>
              </a:ext>
            </a:extLst>
          </p:cNvPr>
          <p:cNvSpPr/>
          <p:nvPr userDrawn="1"/>
        </p:nvSpPr>
        <p:spPr>
          <a:xfrm>
            <a:off x="0" y="0"/>
            <a:ext cx="8052134" cy="6858000"/>
          </a:xfrm>
          <a:prstGeom prst="rect">
            <a:avLst/>
          </a:prstGeom>
          <a:gradFill flip="none" rotWithShape="1">
            <a:gsLst>
              <a:gs pos="0">
                <a:srgbClr val="D7D7D7"/>
              </a:gs>
              <a:gs pos="51000">
                <a:srgbClr val="FBFBFB"/>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Graphic 10">
            <a:extLst>
              <a:ext uri="{FF2B5EF4-FFF2-40B4-BE49-F238E27FC236}">
                <a16:creationId xmlns:a16="http://schemas.microsoft.com/office/drawing/2014/main" id="{53F0554E-81CD-C574-A741-96DD3C728F6E}"/>
              </a:ext>
            </a:extLst>
          </p:cNvPr>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7572" y="6276639"/>
            <a:ext cx="638176" cy="255858"/>
          </a:xfrm>
          <a:prstGeom prst="rect">
            <a:avLst/>
          </a:prstGeom>
        </p:spPr>
      </p:pic>
      <p:sp>
        <p:nvSpPr>
          <p:cNvPr id="14" name="Title 8">
            <a:extLst>
              <a:ext uri="{FF2B5EF4-FFF2-40B4-BE49-F238E27FC236}">
                <a16:creationId xmlns:a16="http://schemas.microsoft.com/office/drawing/2014/main" id="{393BA510-B282-8D6B-F2C4-504DFEC3CB2B}"/>
              </a:ext>
            </a:extLst>
          </p:cNvPr>
          <p:cNvSpPr>
            <a:spLocks noGrp="1"/>
          </p:cNvSpPr>
          <p:nvPr>
            <p:ph type="title"/>
          </p:nvPr>
        </p:nvSpPr>
        <p:spPr>
          <a:xfrm>
            <a:off x="621157" y="612267"/>
            <a:ext cx="6444107" cy="530733"/>
          </a:xfrm>
          <a:prstGeom prst="rect">
            <a:avLst/>
          </a:prstGeom>
        </p:spPr>
        <p:txBody>
          <a:bodyPr/>
          <a:lstStyle>
            <a:lvl1pPr>
              <a:lnSpc>
                <a:spcPct val="100000"/>
              </a:lnSpc>
              <a:defRPr sz="3200">
                <a:solidFill>
                  <a:schemeClr val="tx1"/>
                </a:solidFill>
              </a:defRPr>
            </a:lvl1pPr>
          </a:lstStyle>
          <a:p>
            <a:r>
              <a:rPr lang="en-US"/>
              <a:t>Click to edit Master title style</a:t>
            </a:r>
          </a:p>
        </p:txBody>
      </p:sp>
      <p:sp>
        <p:nvSpPr>
          <p:cNvPr id="2" name="Content Placeholder 7">
            <a:extLst>
              <a:ext uri="{FF2B5EF4-FFF2-40B4-BE49-F238E27FC236}">
                <a16:creationId xmlns:a16="http://schemas.microsoft.com/office/drawing/2014/main" id="{E6FD1B1E-55B1-4CAA-DC69-C60561C99E8C}"/>
              </a:ext>
            </a:extLst>
          </p:cNvPr>
          <p:cNvSpPr>
            <a:spLocks noGrp="1"/>
          </p:cNvSpPr>
          <p:nvPr>
            <p:ph sz="quarter" idx="10"/>
          </p:nvPr>
        </p:nvSpPr>
        <p:spPr>
          <a:xfrm>
            <a:off x="1359068" y="1859339"/>
            <a:ext cx="2168375" cy="1642813"/>
          </a:xfrm>
          <a:prstGeom prst="rect">
            <a:avLst/>
          </a:prstGeom>
        </p:spPr>
        <p:txBody>
          <a:bodyPr/>
          <a:lstStyle>
            <a:lvl1pPr marL="0" indent="0">
              <a:lnSpc>
                <a:spcPct val="100000"/>
              </a:lnSpc>
              <a:spcBef>
                <a:spcPts val="0"/>
              </a:spcBef>
              <a:buFontTx/>
              <a:buNone/>
              <a:defRPr sz="1200"/>
            </a:lvl1pPr>
            <a:lvl2pPr>
              <a:defRPr sz="1600"/>
            </a:lvl2pPr>
            <a:lvl3pPr>
              <a:defRPr sz="1400"/>
            </a:lvl3pPr>
            <a:lvl4pPr>
              <a:defRPr sz="1200"/>
            </a:lvl4pPr>
            <a:lvl5pPr>
              <a:defRPr sz="1200"/>
            </a:lvl5pPr>
          </a:lstStyle>
          <a:p>
            <a:pPr lvl="0"/>
            <a:r>
              <a:rPr lang="en-US"/>
              <a:t>Click to edit Master text styles</a:t>
            </a:r>
          </a:p>
        </p:txBody>
      </p:sp>
      <p:sp>
        <p:nvSpPr>
          <p:cNvPr id="3" name="Picture Placeholder 15">
            <a:extLst>
              <a:ext uri="{FF2B5EF4-FFF2-40B4-BE49-F238E27FC236}">
                <a16:creationId xmlns:a16="http://schemas.microsoft.com/office/drawing/2014/main" id="{6DA4B348-3969-7BF2-CB7B-C6E7AB76812F}"/>
              </a:ext>
            </a:extLst>
          </p:cNvPr>
          <p:cNvSpPr>
            <a:spLocks noGrp="1"/>
          </p:cNvSpPr>
          <p:nvPr>
            <p:ph type="pic" sz="quarter" idx="11"/>
          </p:nvPr>
        </p:nvSpPr>
        <p:spPr>
          <a:xfrm>
            <a:off x="705797" y="1858736"/>
            <a:ext cx="634983" cy="634983"/>
          </a:xfrm>
          <a:prstGeom prst="rect">
            <a:avLst/>
          </a:prstGeom>
        </p:spPr>
        <p:txBody>
          <a:bodyPr/>
          <a:lstStyle>
            <a:lvl1pPr marL="0" indent="0">
              <a:buNone/>
              <a:defRPr sz="1000"/>
            </a:lvl1pPr>
          </a:lstStyle>
          <a:p>
            <a:endParaRPr lang="en-US"/>
          </a:p>
        </p:txBody>
      </p:sp>
      <p:sp>
        <p:nvSpPr>
          <p:cNvPr id="4" name="Content Placeholder 7">
            <a:extLst>
              <a:ext uri="{FF2B5EF4-FFF2-40B4-BE49-F238E27FC236}">
                <a16:creationId xmlns:a16="http://schemas.microsoft.com/office/drawing/2014/main" id="{E1348D69-18E3-9F79-1BDE-B094184F1FD0}"/>
              </a:ext>
            </a:extLst>
          </p:cNvPr>
          <p:cNvSpPr>
            <a:spLocks noGrp="1"/>
          </p:cNvSpPr>
          <p:nvPr>
            <p:ph sz="quarter" idx="12"/>
          </p:nvPr>
        </p:nvSpPr>
        <p:spPr>
          <a:xfrm>
            <a:off x="4919010" y="1859339"/>
            <a:ext cx="2168375" cy="1642813"/>
          </a:xfrm>
          <a:prstGeom prst="rect">
            <a:avLst/>
          </a:prstGeom>
        </p:spPr>
        <p:txBody>
          <a:bodyPr/>
          <a:lstStyle>
            <a:lvl1pPr marL="0" indent="0">
              <a:lnSpc>
                <a:spcPct val="100000"/>
              </a:lnSpc>
              <a:spcBef>
                <a:spcPts val="0"/>
              </a:spcBef>
              <a:buFontTx/>
              <a:buNone/>
              <a:defRPr sz="1200"/>
            </a:lvl1pPr>
            <a:lvl2pPr>
              <a:defRPr sz="1600"/>
            </a:lvl2pPr>
            <a:lvl3pPr>
              <a:defRPr sz="1400"/>
            </a:lvl3pPr>
            <a:lvl4pPr>
              <a:defRPr sz="1200"/>
            </a:lvl4pPr>
            <a:lvl5pPr>
              <a:defRPr sz="1200"/>
            </a:lvl5pPr>
          </a:lstStyle>
          <a:p>
            <a:pPr lvl="0"/>
            <a:r>
              <a:rPr lang="en-US"/>
              <a:t>Click to edit Master text styles</a:t>
            </a:r>
          </a:p>
        </p:txBody>
      </p:sp>
      <p:sp>
        <p:nvSpPr>
          <p:cNvPr id="5" name="Picture Placeholder 15">
            <a:extLst>
              <a:ext uri="{FF2B5EF4-FFF2-40B4-BE49-F238E27FC236}">
                <a16:creationId xmlns:a16="http://schemas.microsoft.com/office/drawing/2014/main" id="{F2EA892A-922C-C23A-DED7-14B1B1C8290A}"/>
              </a:ext>
            </a:extLst>
          </p:cNvPr>
          <p:cNvSpPr>
            <a:spLocks noGrp="1"/>
          </p:cNvSpPr>
          <p:nvPr>
            <p:ph type="pic" sz="quarter" idx="13"/>
          </p:nvPr>
        </p:nvSpPr>
        <p:spPr>
          <a:xfrm>
            <a:off x="4265739" y="1858736"/>
            <a:ext cx="634983" cy="634983"/>
          </a:xfrm>
          <a:prstGeom prst="rect">
            <a:avLst/>
          </a:prstGeom>
        </p:spPr>
        <p:txBody>
          <a:bodyPr/>
          <a:lstStyle>
            <a:lvl1pPr marL="0" indent="0">
              <a:buNone/>
              <a:defRPr sz="1000"/>
            </a:lvl1pPr>
          </a:lstStyle>
          <a:p>
            <a:endParaRPr lang="en-US"/>
          </a:p>
        </p:txBody>
      </p:sp>
      <p:sp>
        <p:nvSpPr>
          <p:cNvPr id="6" name="Content Placeholder 7">
            <a:extLst>
              <a:ext uri="{FF2B5EF4-FFF2-40B4-BE49-F238E27FC236}">
                <a16:creationId xmlns:a16="http://schemas.microsoft.com/office/drawing/2014/main" id="{D8D76AE0-967B-1A9B-113B-B9E693018D3C}"/>
              </a:ext>
            </a:extLst>
          </p:cNvPr>
          <p:cNvSpPr>
            <a:spLocks noGrp="1"/>
          </p:cNvSpPr>
          <p:nvPr>
            <p:ph sz="quarter" idx="16"/>
          </p:nvPr>
        </p:nvSpPr>
        <p:spPr>
          <a:xfrm>
            <a:off x="1359068" y="3869305"/>
            <a:ext cx="2168375" cy="1642813"/>
          </a:xfrm>
          <a:prstGeom prst="rect">
            <a:avLst/>
          </a:prstGeom>
        </p:spPr>
        <p:txBody>
          <a:bodyPr/>
          <a:lstStyle>
            <a:lvl1pPr marL="0" indent="0">
              <a:lnSpc>
                <a:spcPct val="100000"/>
              </a:lnSpc>
              <a:spcBef>
                <a:spcPts val="0"/>
              </a:spcBef>
              <a:buFontTx/>
              <a:buNone/>
              <a:defRPr sz="1200"/>
            </a:lvl1pPr>
            <a:lvl2pPr>
              <a:defRPr sz="1600"/>
            </a:lvl2pPr>
            <a:lvl3pPr>
              <a:defRPr sz="1400"/>
            </a:lvl3pPr>
            <a:lvl4pPr>
              <a:defRPr sz="1200"/>
            </a:lvl4pPr>
            <a:lvl5pPr>
              <a:defRPr sz="1200"/>
            </a:lvl5pPr>
          </a:lstStyle>
          <a:p>
            <a:pPr lvl="0"/>
            <a:r>
              <a:rPr lang="en-US"/>
              <a:t>Click to edit Master text styles</a:t>
            </a:r>
          </a:p>
        </p:txBody>
      </p:sp>
      <p:sp>
        <p:nvSpPr>
          <p:cNvPr id="13" name="Picture Placeholder 15">
            <a:extLst>
              <a:ext uri="{FF2B5EF4-FFF2-40B4-BE49-F238E27FC236}">
                <a16:creationId xmlns:a16="http://schemas.microsoft.com/office/drawing/2014/main" id="{F8E6EDE8-A4E4-A2D0-9ED8-6CDEB582A014}"/>
              </a:ext>
            </a:extLst>
          </p:cNvPr>
          <p:cNvSpPr>
            <a:spLocks noGrp="1"/>
          </p:cNvSpPr>
          <p:nvPr>
            <p:ph type="pic" sz="quarter" idx="17"/>
          </p:nvPr>
        </p:nvSpPr>
        <p:spPr>
          <a:xfrm>
            <a:off x="705797" y="3868702"/>
            <a:ext cx="634983" cy="634983"/>
          </a:xfrm>
          <a:prstGeom prst="rect">
            <a:avLst/>
          </a:prstGeom>
        </p:spPr>
        <p:txBody>
          <a:bodyPr/>
          <a:lstStyle>
            <a:lvl1pPr marL="0" indent="0">
              <a:buNone/>
              <a:defRPr sz="1000"/>
            </a:lvl1pPr>
          </a:lstStyle>
          <a:p>
            <a:endParaRPr lang="en-US"/>
          </a:p>
        </p:txBody>
      </p:sp>
      <p:sp>
        <p:nvSpPr>
          <p:cNvPr id="15" name="Content Placeholder 7">
            <a:extLst>
              <a:ext uri="{FF2B5EF4-FFF2-40B4-BE49-F238E27FC236}">
                <a16:creationId xmlns:a16="http://schemas.microsoft.com/office/drawing/2014/main" id="{82A9F23E-EB26-93A2-F233-CF8610898AB2}"/>
              </a:ext>
            </a:extLst>
          </p:cNvPr>
          <p:cNvSpPr>
            <a:spLocks noGrp="1"/>
          </p:cNvSpPr>
          <p:nvPr>
            <p:ph sz="quarter" idx="18"/>
          </p:nvPr>
        </p:nvSpPr>
        <p:spPr>
          <a:xfrm>
            <a:off x="4919010" y="3869305"/>
            <a:ext cx="2168375" cy="1642813"/>
          </a:xfrm>
          <a:prstGeom prst="rect">
            <a:avLst/>
          </a:prstGeom>
        </p:spPr>
        <p:txBody>
          <a:bodyPr/>
          <a:lstStyle>
            <a:lvl1pPr marL="0" indent="0">
              <a:lnSpc>
                <a:spcPct val="100000"/>
              </a:lnSpc>
              <a:spcBef>
                <a:spcPts val="0"/>
              </a:spcBef>
              <a:buFontTx/>
              <a:buNone/>
              <a:defRPr sz="1200"/>
            </a:lvl1pPr>
            <a:lvl2pPr>
              <a:defRPr sz="1600"/>
            </a:lvl2pPr>
            <a:lvl3pPr>
              <a:defRPr sz="1400"/>
            </a:lvl3pPr>
            <a:lvl4pPr>
              <a:defRPr sz="1200"/>
            </a:lvl4pPr>
            <a:lvl5pPr>
              <a:defRPr sz="1200"/>
            </a:lvl5pPr>
          </a:lstStyle>
          <a:p>
            <a:pPr lvl="0"/>
            <a:r>
              <a:rPr lang="en-US"/>
              <a:t>Click to edit Master text styles</a:t>
            </a:r>
          </a:p>
        </p:txBody>
      </p:sp>
      <p:sp>
        <p:nvSpPr>
          <p:cNvPr id="16" name="Picture Placeholder 15">
            <a:extLst>
              <a:ext uri="{FF2B5EF4-FFF2-40B4-BE49-F238E27FC236}">
                <a16:creationId xmlns:a16="http://schemas.microsoft.com/office/drawing/2014/main" id="{C1798B2E-2362-AF1C-8461-8A42938658A9}"/>
              </a:ext>
            </a:extLst>
          </p:cNvPr>
          <p:cNvSpPr>
            <a:spLocks noGrp="1"/>
          </p:cNvSpPr>
          <p:nvPr>
            <p:ph type="pic" sz="quarter" idx="19"/>
          </p:nvPr>
        </p:nvSpPr>
        <p:spPr>
          <a:xfrm>
            <a:off x="4265739" y="3868702"/>
            <a:ext cx="634983" cy="634983"/>
          </a:xfrm>
          <a:prstGeom prst="rect">
            <a:avLst/>
          </a:prstGeom>
        </p:spPr>
        <p:txBody>
          <a:bodyPr/>
          <a:lstStyle>
            <a:lvl1pPr marL="0" indent="0">
              <a:buNone/>
              <a:defRPr sz="1000"/>
            </a:lvl1pPr>
          </a:lstStyle>
          <a:p>
            <a:endParaRPr lang="en-US"/>
          </a:p>
        </p:txBody>
      </p:sp>
      <p:sp>
        <p:nvSpPr>
          <p:cNvPr id="17" name="Footer Placeholder 4">
            <a:extLst>
              <a:ext uri="{FF2B5EF4-FFF2-40B4-BE49-F238E27FC236}">
                <a16:creationId xmlns:a16="http://schemas.microsoft.com/office/drawing/2014/main" id="{AC131D18-7FC9-0A27-FFCA-A119D7A948D1}"/>
              </a:ext>
            </a:extLst>
          </p:cNvPr>
          <p:cNvSpPr>
            <a:spLocks noGrp="1"/>
          </p:cNvSpPr>
          <p:nvPr>
            <p:ph type="ftr" sz="quarter" idx="20"/>
          </p:nvPr>
        </p:nvSpPr>
        <p:spPr>
          <a:xfrm>
            <a:off x="7332221" y="6205492"/>
            <a:ext cx="4114800" cy="284085"/>
          </a:xfrm>
          <a:prstGeom prst="rect">
            <a:avLst/>
          </a:prstGeom>
        </p:spPr>
        <p:txBody>
          <a:bodyPr/>
          <a:lstStyle>
            <a:lvl1pPr algn="r">
              <a:defRPr sz="1200">
                <a:solidFill>
                  <a:schemeClr val="bg1"/>
                </a:solidFill>
              </a:defRPr>
            </a:lvl1pPr>
          </a:lstStyle>
          <a:p>
            <a:r>
              <a:rPr lang="cs-CZ"/>
              <a:t>ATS Global  |  Confidential  |</a:t>
            </a:r>
            <a:endParaRPr lang="en-US"/>
          </a:p>
        </p:txBody>
      </p:sp>
      <p:sp>
        <p:nvSpPr>
          <p:cNvPr id="18" name="Slide Number Placeholder 5">
            <a:extLst>
              <a:ext uri="{FF2B5EF4-FFF2-40B4-BE49-F238E27FC236}">
                <a16:creationId xmlns:a16="http://schemas.microsoft.com/office/drawing/2014/main" id="{4DD6B801-A152-9C3F-6C3A-DDF1B8B37338}"/>
              </a:ext>
            </a:extLst>
          </p:cNvPr>
          <p:cNvSpPr>
            <a:spLocks noGrp="1"/>
          </p:cNvSpPr>
          <p:nvPr>
            <p:ph type="sldNum" sz="quarter" idx="21"/>
          </p:nvPr>
        </p:nvSpPr>
        <p:spPr>
          <a:xfrm>
            <a:off x="11345661" y="6205492"/>
            <a:ext cx="416511" cy="284085"/>
          </a:xfrm>
          <a:prstGeom prst="rect">
            <a:avLst/>
          </a:prstGeom>
        </p:spPr>
        <p:txBody>
          <a:bodyPr/>
          <a:lstStyle>
            <a:lvl1pPr marL="0" algn="l" defTabSz="914400" rtl="0" eaLnBrk="1" latinLnBrk="0" hangingPunct="1">
              <a:defRPr lang="en-US" sz="1200" kern="1200" smtClean="0">
                <a:solidFill>
                  <a:schemeClr val="bg1"/>
                </a:solidFill>
                <a:latin typeface="+mn-lt"/>
                <a:ea typeface="+mn-ea"/>
                <a:cs typeface="+mn-cs"/>
              </a:defRPr>
            </a:lvl1pPr>
          </a:lstStyle>
          <a:p>
            <a:fld id="{D3F50359-A291-4FC8-B367-693A542292DF}" type="slidenum">
              <a:rPr lang="en-US" smtClean="0"/>
              <a:pPr/>
              <a:t>‹Nº›</a:t>
            </a:fld>
            <a:endParaRPr lang="en-US"/>
          </a:p>
        </p:txBody>
      </p:sp>
    </p:spTree>
    <p:extLst>
      <p:ext uri="{BB962C8B-B14F-4D97-AF65-F5344CB8AC3E}">
        <p14:creationId xmlns:p14="http://schemas.microsoft.com/office/powerpoint/2010/main" val="3425183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 Title and imag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0082A7CD-345A-06DB-0592-A64C2C2B30AA}"/>
              </a:ext>
            </a:extLst>
          </p:cNvPr>
          <p:cNvSpPr>
            <a:spLocks noGrp="1"/>
          </p:cNvSpPr>
          <p:nvPr>
            <p:ph type="pic" sz="quarter" idx="14" hasCustomPrompt="1"/>
          </p:nvPr>
        </p:nvSpPr>
        <p:spPr>
          <a:xfrm>
            <a:off x="8050128" y="-2"/>
            <a:ext cx="4141872" cy="6858002"/>
          </a:xfrm>
          <a:prstGeom prst="rect">
            <a:avLst/>
          </a:prstGeom>
          <a:solidFill>
            <a:srgbClr val="002C77"/>
          </a:solidFill>
        </p:spPr>
        <p:txBody>
          <a:bodyPr/>
          <a:lstStyle>
            <a:lvl1pPr marL="0" indent="0">
              <a:buNone/>
              <a:defRPr sz="1400">
                <a:solidFill>
                  <a:schemeClr val="bg1"/>
                </a:solidFill>
                <a:latin typeface="+mj-lt"/>
              </a:defRPr>
            </a:lvl1pPr>
          </a:lstStyle>
          <a:p>
            <a:r>
              <a:rPr lang="cs-CZ" dirty="0"/>
              <a:t>NOTE: Add a picture and set the image transparency to 65%!</a:t>
            </a:r>
            <a:endParaRPr lang="en-US" dirty="0"/>
          </a:p>
        </p:txBody>
      </p:sp>
      <p:sp>
        <p:nvSpPr>
          <p:cNvPr id="10" name="Rectangle 9">
            <a:extLst>
              <a:ext uri="{FF2B5EF4-FFF2-40B4-BE49-F238E27FC236}">
                <a16:creationId xmlns:a16="http://schemas.microsoft.com/office/drawing/2014/main" id="{638D202E-CA7D-6FE6-5286-9C1FC3F2666F}"/>
              </a:ext>
            </a:extLst>
          </p:cNvPr>
          <p:cNvSpPr/>
          <p:nvPr userDrawn="1"/>
        </p:nvSpPr>
        <p:spPr>
          <a:xfrm>
            <a:off x="0" y="0"/>
            <a:ext cx="8052134" cy="6858000"/>
          </a:xfrm>
          <a:prstGeom prst="rect">
            <a:avLst/>
          </a:prstGeom>
          <a:gradFill flip="none" rotWithShape="1">
            <a:gsLst>
              <a:gs pos="0">
                <a:srgbClr val="D7D7D7"/>
              </a:gs>
              <a:gs pos="51000">
                <a:srgbClr val="FBFBFB"/>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Graphic 10">
            <a:extLst>
              <a:ext uri="{FF2B5EF4-FFF2-40B4-BE49-F238E27FC236}">
                <a16:creationId xmlns:a16="http://schemas.microsoft.com/office/drawing/2014/main" id="{53F0554E-81CD-C574-A741-96DD3C728F6E}"/>
              </a:ext>
            </a:extLst>
          </p:cNvPr>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7572" y="6276639"/>
            <a:ext cx="638176" cy="255858"/>
          </a:xfrm>
          <a:prstGeom prst="rect">
            <a:avLst/>
          </a:prstGeom>
        </p:spPr>
      </p:pic>
      <p:sp>
        <p:nvSpPr>
          <p:cNvPr id="14" name="Title 8">
            <a:extLst>
              <a:ext uri="{FF2B5EF4-FFF2-40B4-BE49-F238E27FC236}">
                <a16:creationId xmlns:a16="http://schemas.microsoft.com/office/drawing/2014/main" id="{393BA510-B282-8D6B-F2C4-504DFEC3CB2B}"/>
              </a:ext>
            </a:extLst>
          </p:cNvPr>
          <p:cNvSpPr>
            <a:spLocks noGrp="1"/>
          </p:cNvSpPr>
          <p:nvPr>
            <p:ph type="title"/>
          </p:nvPr>
        </p:nvSpPr>
        <p:spPr>
          <a:xfrm>
            <a:off x="621157" y="612267"/>
            <a:ext cx="6444107" cy="530733"/>
          </a:xfrm>
          <a:prstGeom prst="rect">
            <a:avLst/>
          </a:prstGeom>
        </p:spPr>
        <p:txBody>
          <a:bodyPr/>
          <a:lstStyle>
            <a:lvl1pPr>
              <a:lnSpc>
                <a:spcPct val="100000"/>
              </a:lnSpc>
              <a:defRPr sz="3200">
                <a:solidFill>
                  <a:schemeClr val="tx1"/>
                </a:solidFill>
              </a:defRPr>
            </a:lvl1pPr>
          </a:lstStyle>
          <a:p>
            <a:r>
              <a:rPr lang="en-US"/>
              <a:t>Click to edit Master title style</a:t>
            </a:r>
          </a:p>
        </p:txBody>
      </p:sp>
      <p:sp>
        <p:nvSpPr>
          <p:cNvPr id="2" name="Content Placeholder 7">
            <a:extLst>
              <a:ext uri="{FF2B5EF4-FFF2-40B4-BE49-F238E27FC236}">
                <a16:creationId xmlns:a16="http://schemas.microsoft.com/office/drawing/2014/main" id="{7A637C87-2A38-8FEE-6737-4D7CE0930A56}"/>
              </a:ext>
            </a:extLst>
          </p:cNvPr>
          <p:cNvSpPr>
            <a:spLocks noGrp="1"/>
          </p:cNvSpPr>
          <p:nvPr>
            <p:ph sz="quarter" idx="10"/>
          </p:nvPr>
        </p:nvSpPr>
        <p:spPr>
          <a:xfrm>
            <a:off x="621157" y="1499553"/>
            <a:ext cx="6444107" cy="4434903"/>
          </a:xfrm>
          <a:prstGeom prst="rect">
            <a:avLst/>
          </a:prstGeom>
        </p:spPr>
        <p:txBody>
          <a:bodyPr/>
          <a:lstStyle>
            <a:lvl1pPr marL="0" indent="0">
              <a:lnSpc>
                <a:spcPct val="100000"/>
              </a:lnSpc>
              <a:spcBef>
                <a:spcPts val="0"/>
              </a:spcBef>
              <a:buFontTx/>
              <a:buNone/>
              <a:defRPr sz="1200"/>
            </a:lvl1pPr>
            <a:lvl2pPr>
              <a:defRPr sz="1600"/>
            </a:lvl2pPr>
            <a:lvl3pPr>
              <a:defRPr sz="1400"/>
            </a:lvl3pPr>
            <a:lvl4pPr>
              <a:defRPr sz="1200"/>
            </a:lvl4pPr>
            <a:lvl5pPr>
              <a:defRPr sz="1200"/>
            </a:lvl5pPr>
          </a:lstStyle>
          <a:p>
            <a:pPr lvl="0"/>
            <a:r>
              <a:rPr lang="en-US"/>
              <a:t>Click to edit Master text styles</a:t>
            </a:r>
          </a:p>
        </p:txBody>
      </p:sp>
      <p:sp>
        <p:nvSpPr>
          <p:cNvPr id="3" name="Footer Placeholder 4">
            <a:extLst>
              <a:ext uri="{FF2B5EF4-FFF2-40B4-BE49-F238E27FC236}">
                <a16:creationId xmlns:a16="http://schemas.microsoft.com/office/drawing/2014/main" id="{1223AE4F-8F95-2DF2-252A-32F47F3B5951}"/>
              </a:ext>
            </a:extLst>
          </p:cNvPr>
          <p:cNvSpPr>
            <a:spLocks noGrp="1"/>
          </p:cNvSpPr>
          <p:nvPr>
            <p:ph type="ftr" sz="quarter" idx="11"/>
          </p:nvPr>
        </p:nvSpPr>
        <p:spPr>
          <a:xfrm>
            <a:off x="7332221" y="6205492"/>
            <a:ext cx="4114800" cy="284085"/>
          </a:xfrm>
          <a:prstGeom prst="rect">
            <a:avLst/>
          </a:prstGeom>
        </p:spPr>
        <p:txBody>
          <a:bodyPr/>
          <a:lstStyle>
            <a:lvl1pPr algn="r">
              <a:defRPr sz="1200">
                <a:solidFill>
                  <a:schemeClr val="bg1"/>
                </a:solidFill>
              </a:defRPr>
            </a:lvl1pPr>
          </a:lstStyle>
          <a:p>
            <a:r>
              <a:rPr lang="cs-CZ"/>
              <a:t>ATS Global  |  Confidential  |</a:t>
            </a:r>
            <a:endParaRPr lang="en-US"/>
          </a:p>
        </p:txBody>
      </p:sp>
      <p:sp>
        <p:nvSpPr>
          <p:cNvPr id="4" name="Slide Number Placeholder 5">
            <a:extLst>
              <a:ext uri="{FF2B5EF4-FFF2-40B4-BE49-F238E27FC236}">
                <a16:creationId xmlns:a16="http://schemas.microsoft.com/office/drawing/2014/main" id="{F3F0C026-D17D-28A1-D2C8-AE7ED9AACE22}"/>
              </a:ext>
            </a:extLst>
          </p:cNvPr>
          <p:cNvSpPr>
            <a:spLocks noGrp="1"/>
          </p:cNvSpPr>
          <p:nvPr>
            <p:ph type="sldNum" sz="quarter" idx="12"/>
          </p:nvPr>
        </p:nvSpPr>
        <p:spPr>
          <a:xfrm>
            <a:off x="11345661" y="6205492"/>
            <a:ext cx="416511" cy="284085"/>
          </a:xfrm>
          <a:prstGeom prst="rect">
            <a:avLst/>
          </a:prstGeom>
        </p:spPr>
        <p:txBody>
          <a:bodyPr/>
          <a:lstStyle>
            <a:lvl1pPr marL="0" algn="l" defTabSz="914400" rtl="0" eaLnBrk="1" latinLnBrk="0" hangingPunct="1">
              <a:defRPr lang="en-US" sz="1200" kern="1200" smtClean="0">
                <a:solidFill>
                  <a:schemeClr val="bg1"/>
                </a:solidFill>
                <a:latin typeface="+mn-lt"/>
                <a:ea typeface="+mn-ea"/>
                <a:cs typeface="+mn-cs"/>
              </a:defRPr>
            </a:lvl1pPr>
          </a:lstStyle>
          <a:p>
            <a:fld id="{D3F50359-A291-4FC8-B367-693A542292DF}" type="slidenum">
              <a:rPr lang="en-US" smtClean="0"/>
              <a:pPr/>
              <a:t>‹Nº›</a:t>
            </a:fld>
            <a:endParaRPr lang="en-US"/>
          </a:p>
        </p:txBody>
      </p:sp>
    </p:spTree>
    <p:extLst>
      <p:ext uri="{BB962C8B-B14F-4D97-AF65-F5344CB8AC3E}">
        <p14:creationId xmlns:p14="http://schemas.microsoft.com/office/powerpoint/2010/main" val="2221080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 Title, text and imag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65256F2-54BA-63A2-3F45-3FEB851E6FF2}"/>
              </a:ext>
            </a:extLst>
          </p:cNvPr>
          <p:cNvSpPr/>
          <p:nvPr userDrawn="1"/>
        </p:nvSpPr>
        <p:spPr>
          <a:xfrm>
            <a:off x="-1" y="0"/>
            <a:ext cx="10784303" cy="6858000"/>
          </a:xfrm>
          <a:prstGeom prst="rect">
            <a:avLst/>
          </a:prstGeom>
          <a:gradFill flip="none" rotWithShape="1">
            <a:gsLst>
              <a:gs pos="0">
                <a:srgbClr val="D7D7D7"/>
              </a:gs>
              <a:gs pos="51000">
                <a:srgbClr val="FBFBFB"/>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Graphic 2">
            <a:extLst>
              <a:ext uri="{FF2B5EF4-FFF2-40B4-BE49-F238E27FC236}">
                <a16:creationId xmlns:a16="http://schemas.microsoft.com/office/drawing/2014/main" id="{35C64B33-E389-B514-05AD-2E975BBD6F56}"/>
              </a:ext>
            </a:extLst>
          </p:cNvPr>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0892" y="6278910"/>
            <a:ext cx="638176" cy="255858"/>
          </a:xfrm>
          <a:prstGeom prst="rect">
            <a:avLst/>
          </a:prstGeom>
        </p:spPr>
      </p:pic>
      <p:sp>
        <p:nvSpPr>
          <p:cNvPr id="11" name="Content Placeholder 7">
            <a:extLst>
              <a:ext uri="{FF2B5EF4-FFF2-40B4-BE49-F238E27FC236}">
                <a16:creationId xmlns:a16="http://schemas.microsoft.com/office/drawing/2014/main" id="{3F0F5889-47F6-7E93-C837-970CFCECE5B0}"/>
              </a:ext>
            </a:extLst>
          </p:cNvPr>
          <p:cNvSpPr>
            <a:spLocks noGrp="1"/>
          </p:cNvSpPr>
          <p:nvPr>
            <p:ph sz="quarter" idx="10"/>
          </p:nvPr>
        </p:nvSpPr>
        <p:spPr>
          <a:xfrm>
            <a:off x="621157" y="1499553"/>
            <a:ext cx="3127883" cy="4434903"/>
          </a:xfrm>
          <a:prstGeom prst="rect">
            <a:avLst/>
          </a:prstGeom>
        </p:spPr>
        <p:txBody>
          <a:bodyPr/>
          <a:lstStyle>
            <a:lvl1pPr marL="0" indent="0">
              <a:lnSpc>
                <a:spcPct val="100000"/>
              </a:lnSpc>
              <a:spcBef>
                <a:spcPts val="0"/>
              </a:spcBef>
              <a:buFontTx/>
              <a:buNone/>
              <a:defRPr sz="1200"/>
            </a:lvl1pPr>
            <a:lvl2pPr>
              <a:defRPr sz="1600"/>
            </a:lvl2pPr>
            <a:lvl3pPr>
              <a:defRPr sz="1400"/>
            </a:lvl3pPr>
            <a:lvl4pPr>
              <a:defRPr sz="1200"/>
            </a:lvl4pPr>
            <a:lvl5pPr>
              <a:defRPr sz="1200"/>
            </a:lvl5pPr>
          </a:lstStyle>
          <a:p>
            <a:pPr lvl="0"/>
            <a:r>
              <a:rPr lang="en-US"/>
              <a:t>Click to edit Master text styles</a:t>
            </a:r>
          </a:p>
        </p:txBody>
      </p:sp>
      <p:sp>
        <p:nvSpPr>
          <p:cNvPr id="12" name="Title 8">
            <a:extLst>
              <a:ext uri="{FF2B5EF4-FFF2-40B4-BE49-F238E27FC236}">
                <a16:creationId xmlns:a16="http://schemas.microsoft.com/office/drawing/2014/main" id="{66EFE806-9019-097A-BD86-F8C16D50E695}"/>
              </a:ext>
            </a:extLst>
          </p:cNvPr>
          <p:cNvSpPr>
            <a:spLocks noGrp="1"/>
          </p:cNvSpPr>
          <p:nvPr>
            <p:ph type="title"/>
          </p:nvPr>
        </p:nvSpPr>
        <p:spPr>
          <a:xfrm>
            <a:off x="621157" y="612267"/>
            <a:ext cx="6444107" cy="530733"/>
          </a:xfrm>
          <a:prstGeom prst="rect">
            <a:avLst/>
          </a:prstGeom>
        </p:spPr>
        <p:txBody>
          <a:bodyPr/>
          <a:lstStyle>
            <a:lvl1pPr>
              <a:lnSpc>
                <a:spcPct val="100000"/>
              </a:lnSpc>
              <a:defRPr sz="3200">
                <a:solidFill>
                  <a:schemeClr val="tx1"/>
                </a:solidFill>
              </a:defRPr>
            </a:lvl1pPr>
          </a:lstStyle>
          <a:p>
            <a:r>
              <a:rPr lang="en-US"/>
              <a:t>Click to edit Master title style</a:t>
            </a:r>
          </a:p>
        </p:txBody>
      </p:sp>
      <p:sp>
        <p:nvSpPr>
          <p:cNvPr id="13" name="Content Placeholder 7">
            <a:extLst>
              <a:ext uri="{FF2B5EF4-FFF2-40B4-BE49-F238E27FC236}">
                <a16:creationId xmlns:a16="http://schemas.microsoft.com/office/drawing/2014/main" id="{7C7F99E9-34C6-BA0C-B324-88B1CE935DFF}"/>
              </a:ext>
            </a:extLst>
          </p:cNvPr>
          <p:cNvSpPr>
            <a:spLocks noGrp="1"/>
          </p:cNvSpPr>
          <p:nvPr>
            <p:ph sz="quarter" idx="11"/>
          </p:nvPr>
        </p:nvSpPr>
        <p:spPr>
          <a:xfrm>
            <a:off x="3937381" y="1499553"/>
            <a:ext cx="3127883" cy="4434903"/>
          </a:xfrm>
          <a:prstGeom prst="rect">
            <a:avLst/>
          </a:prstGeom>
        </p:spPr>
        <p:txBody>
          <a:bodyPr/>
          <a:lstStyle>
            <a:lvl1pPr marL="0" indent="0">
              <a:lnSpc>
                <a:spcPct val="100000"/>
              </a:lnSpc>
              <a:spcBef>
                <a:spcPts val="0"/>
              </a:spcBef>
              <a:buFontTx/>
              <a:buNone/>
              <a:defRPr sz="1200"/>
            </a:lvl1pPr>
            <a:lvl2pPr>
              <a:defRPr sz="1600"/>
            </a:lvl2pPr>
            <a:lvl3pPr>
              <a:defRPr sz="1400"/>
            </a:lvl3pPr>
            <a:lvl4pPr>
              <a:defRPr sz="1200"/>
            </a:lvl4pPr>
            <a:lvl5pPr>
              <a:defRPr sz="1200"/>
            </a:lvl5pPr>
          </a:lstStyle>
          <a:p>
            <a:pPr lvl="0"/>
            <a:r>
              <a:rPr lang="en-US"/>
              <a:t>Click to edit Master text styles</a:t>
            </a:r>
          </a:p>
        </p:txBody>
      </p:sp>
      <p:sp>
        <p:nvSpPr>
          <p:cNvPr id="16" name="Content Placeholder 7">
            <a:extLst>
              <a:ext uri="{FF2B5EF4-FFF2-40B4-BE49-F238E27FC236}">
                <a16:creationId xmlns:a16="http://schemas.microsoft.com/office/drawing/2014/main" id="{55972A31-CF53-904A-11DF-38E8355A3AED}"/>
              </a:ext>
            </a:extLst>
          </p:cNvPr>
          <p:cNvSpPr>
            <a:spLocks noGrp="1"/>
          </p:cNvSpPr>
          <p:nvPr>
            <p:ph sz="quarter" idx="12"/>
          </p:nvPr>
        </p:nvSpPr>
        <p:spPr>
          <a:xfrm>
            <a:off x="7253605" y="1499552"/>
            <a:ext cx="3127883" cy="4434903"/>
          </a:xfrm>
          <a:prstGeom prst="rect">
            <a:avLst/>
          </a:prstGeom>
        </p:spPr>
        <p:txBody>
          <a:bodyPr/>
          <a:lstStyle>
            <a:lvl1pPr marL="0" indent="0">
              <a:lnSpc>
                <a:spcPct val="100000"/>
              </a:lnSpc>
              <a:spcBef>
                <a:spcPts val="0"/>
              </a:spcBef>
              <a:buFontTx/>
              <a:buNone/>
              <a:defRPr sz="1200"/>
            </a:lvl1pPr>
            <a:lvl2pPr>
              <a:defRPr sz="1600"/>
            </a:lvl2pPr>
            <a:lvl3pPr>
              <a:defRPr sz="1400"/>
            </a:lvl3pPr>
            <a:lvl4pPr>
              <a:defRPr sz="1200"/>
            </a:lvl4pPr>
            <a:lvl5pPr>
              <a:defRPr sz="1200"/>
            </a:lvl5pPr>
          </a:lstStyle>
          <a:p>
            <a:pPr lvl="0"/>
            <a:r>
              <a:rPr lang="en-US"/>
              <a:t>Click to edit Master text styles</a:t>
            </a:r>
          </a:p>
        </p:txBody>
      </p:sp>
      <p:sp>
        <p:nvSpPr>
          <p:cNvPr id="6" name="Footer Placeholder 4">
            <a:extLst>
              <a:ext uri="{FF2B5EF4-FFF2-40B4-BE49-F238E27FC236}">
                <a16:creationId xmlns:a16="http://schemas.microsoft.com/office/drawing/2014/main" id="{A283313A-D1BB-21D7-7777-8CEA370C724C}"/>
              </a:ext>
            </a:extLst>
          </p:cNvPr>
          <p:cNvSpPr>
            <a:spLocks noGrp="1"/>
          </p:cNvSpPr>
          <p:nvPr>
            <p:ph type="ftr" sz="quarter" idx="13"/>
          </p:nvPr>
        </p:nvSpPr>
        <p:spPr>
          <a:xfrm>
            <a:off x="6044955" y="6205492"/>
            <a:ext cx="4114800" cy="284085"/>
          </a:xfrm>
          <a:prstGeom prst="rect">
            <a:avLst/>
          </a:prstGeom>
        </p:spPr>
        <p:txBody>
          <a:bodyPr/>
          <a:lstStyle>
            <a:lvl1pPr algn="r">
              <a:defRPr sz="1200"/>
            </a:lvl1pPr>
          </a:lstStyle>
          <a:p>
            <a:r>
              <a:rPr lang="cs-CZ"/>
              <a:t>ATS Global  |  Confidential  |</a:t>
            </a:r>
            <a:endParaRPr lang="en-US"/>
          </a:p>
        </p:txBody>
      </p:sp>
      <p:sp>
        <p:nvSpPr>
          <p:cNvPr id="8" name="Slide Number Placeholder 5">
            <a:extLst>
              <a:ext uri="{FF2B5EF4-FFF2-40B4-BE49-F238E27FC236}">
                <a16:creationId xmlns:a16="http://schemas.microsoft.com/office/drawing/2014/main" id="{BFE747EC-10D7-06F9-173A-3E30305C32D0}"/>
              </a:ext>
            </a:extLst>
          </p:cNvPr>
          <p:cNvSpPr>
            <a:spLocks noGrp="1"/>
          </p:cNvSpPr>
          <p:nvPr>
            <p:ph type="sldNum" sz="quarter" idx="14"/>
          </p:nvPr>
        </p:nvSpPr>
        <p:spPr>
          <a:xfrm>
            <a:off x="10067273" y="6205492"/>
            <a:ext cx="416511" cy="284085"/>
          </a:xfrm>
          <a:prstGeom prst="rect">
            <a:avLst/>
          </a:prstGeom>
        </p:spPr>
        <p:txBody>
          <a:bodyPr/>
          <a:lstStyle>
            <a:lvl1pPr marL="0" algn="l" defTabSz="914400" rtl="0" eaLnBrk="1" latinLnBrk="0" hangingPunct="1">
              <a:defRPr lang="en-US" sz="1200" kern="1200" smtClean="0">
                <a:solidFill>
                  <a:schemeClr val="tx1"/>
                </a:solidFill>
                <a:latin typeface="+mn-lt"/>
                <a:ea typeface="+mn-ea"/>
                <a:cs typeface="+mn-cs"/>
              </a:defRPr>
            </a:lvl1pPr>
          </a:lstStyle>
          <a:p>
            <a:fld id="{D3F50359-A291-4FC8-B367-693A542292DF}" type="slidenum">
              <a:rPr lang="en-US" smtClean="0"/>
              <a:pPr/>
              <a:t>‹Nº›</a:t>
            </a:fld>
            <a:endParaRPr lang="en-US"/>
          </a:p>
        </p:txBody>
      </p:sp>
      <p:sp>
        <p:nvSpPr>
          <p:cNvPr id="7" name="Picture Placeholder 4">
            <a:extLst>
              <a:ext uri="{FF2B5EF4-FFF2-40B4-BE49-F238E27FC236}">
                <a16:creationId xmlns:a16="http://schemas.microsoft.com/office/drawing/2014/main" id="{6A9754A1-F728-6817-3948-BCD97266DC40}"/>
              </a:ext>
            </a:extLst>
          </p:cNvPr>
          <p:cNvSpPr>
            <a:spLocks noGrp="1"/>
          </p:cNvSpPr>
          <p:nvPr>
            <p:ph type="pic" sz="quarter" idx="15" hasCustomPrompt="1"/>
          </p:nvPr>
        </p:nvSpPr>
        <p:spPr>
          <a:xfrm>
            <a:off x="10784302" y="-2"/>
            <a:ext cx="1407698" cy="6858002"/>
          </a:xfrm>
          <a:prstGeom prst="rect">
            <a:avLst/>
          </a:prstGeom>
          <a:solidFill>
            <a:srgbClr val="002C77"/>
          </a:solidFill>
        </p:spPr>
        <p:txBody>
          <a:bodyPr/>
          <a:lstStyle>
            <a:lvl1pPr marL="0" indent="0">
              <a:buNone/>
              <a:defRPr sz="1400">
                <a:solidFill>
                  <a:schemeClr val="bg1"/>
                </a:solidFill>
                <a:latin typeface="+mj-lt"/>
              </a:defRPr>
            </a:lvl1pPr>
          </a:lstStyle>
          <a:p>
            <a:r>
              <a:rPr lang="cs-CZ" dirty="0"/>
              <a:t>NOTE: Add a picture and set the image transparency to 65%!</a:t>
            </a:r>
            <a:endParaRPr lang="en-US" dirty="0"/>
          </a:p>
        </p:txBody>
      </p:sp>
    </p:spTree>
    <p:extLst>
      <p:ext uri="{BB962C8B-B14F-4D97-AF65-F5344CB8AC3E}">
        <p14:creationId xmlns:p14="http://schemas.microsoft.com/office/powerpoint/2010/main" val="2809896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 Title, icons and imag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D9ABBC0-8F94-AD34-7A92-4548FF0ADD74}"/>
              </a:ext>
            </a:extLst>
          </p:cNvPr>
          <p:cNvSpPr/>
          <p:nvPr userDrawn="1"/>
        </p:nvSpPr>
        <p:spPr>
          <a:xfrm>
            <a:off x="-1" y="0"/>
            <a:ext cx="10784303" cy="6858000"/>
          </a:xfrm>
          <a:prstGeom prst="rect">
            <a:avLst/>
          </a:prstGeom>
          <a:gradFill flip="none" rotWithShape="1">
            <a:gsLst>
              <a:gs pos="0">
                <a:srgbClr val="D7D7D7"/>
              </a:gs>
              <a:gs pos="51000">
                <a:srgbClr val="FBFBFB"/>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Graphic 2">
            <a:extLst>
              <a:ext uri="{FF2B5EF4-FFF2-40B4-BE49-F238E27FC236}">
                <a16:creationId xmlns:a16="http://schemas.microsoft.com/office/drawing/2014/main" id="{DDE0E9E3-78DF-B45C-DB27-AF077A1A9275}"/>
              </a:ext>
            </a:extLst>
          </p:cNvPr>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0892" y="6278910"/>
            <a:ext cx="638176" cy="255858"/>
          </a:xfrm>
          <a:prstGeom prst="rect">
            <a:avLst/>
          </a:prstGeom>
        </p:spPr>
      </p:pic>
      <p:sp>
        <p:nvSpPr>
          <p:cNvPr id="4" name="Title 8">
            <a:extLst>
              <a:ext uri="{FF2B5EF4-FFF2-40B4-BE49-F238E27FC236}">
                <a16:creationId xmlns:a16="http://schemas.microsoft.com/office/drawing/2014/main" id="{22B06E13-7B78-7339-2B77-7E407C48D6C8}"/>
              </a:ext>
            </a:extLst>
          </p:cNvPr>
          <p:cNvSpPr>
            <a:spLocks noGrp="1"/>
          </p:cNvSpPr>
          <p:nvPr>
            <p:ph type="title"/>
          </p:nvPr>
        </p:nvSpPr>
        <p:spPr>
          <a:xfrm>
            <a:off x="621157" y="612267"/>
            <a:ext cx="6444107" cy="530733"/>
          </a:xfrm>
          <a:prstGeom prst="rect">
            <a:avLst/>
          </a:prstGeom>
        </p:spPr>
        <p:txBody>
          <a:bodyPr/>
          <a:lstStyle>
            <a:lvl1pPr>
              <a:lnSpc>
                <a:spcPct val="100000"/>
              </a:lnSpc>
              <a:defRPr sz="3200">
                <a:solidFill>
                  <a:schemeClr val="tx1"/>
                </a:solidFill>
              </a:defRPr>
            </a:lvl1pPr>
          </a:lstStyle>
          <a:p>
            <a:r>
              <a:rPr lang="en-US"/>
              <a:t>Click to edit Master title style</a:t>
            </a:r>
          </a:p>
        </p:txBody>
      </p:sp>
      <p:sp>
        <p:nvSpPr>
          <p:cNvPr id="5" name="Content Placeholder 7">
            <a:extLst>
              <a:ext uri="{FF2B5EF4-FFF2-40B4-BE49-F238E27FC236}">
                <a16:creationId xmlns:a16="http://schemas.microsoft.com/office/drawing/2014/main" id="{09538BA7-AD0E-86A4-2F2C-BE21C2E9257A}"/>
              </a:ext>
            </a:extLst>
          </p:cNvPr>
          <p:cNvSpPr>
            <a:spLocks noGrp="1"/>
          </p:cNvSpPr>
          <p:nvPr>
            <p:ph sz="quarter" idx="10"/>
          </p:nvPr>
        </p:nvSpPr>
        <p:spPr>
          <a:xfrm>
            <a:off x="1810511" y="1742368"/>
            <a:ext cx="8182442" cy="1167325"/>
          </a:xfrm>
          <a:prstGeom prst="rect">
            <a:avLst/>
          </a:prstGeom>
        </p:spPr>
        <p:txBody>
          <a:bodyPr/>
          <a:lstStyle>
            <a:lvl1pPr marL="0" indent="0">
              <a:lnSpc>
                <a:spcPct val="100000"/>
              </a:lnSpc>
              <a:spcBef>
                <a:spcPts val="0"/>
              </a:spcBef>
              <a:buFontTx/>
              <a:buNone/>
              <a:defRPr sz="1200"/>
            </a:lvl1pPr>
            <a:lvl2pPr>
              <a:defRPr sz="1600"/>
            </a:lvl2pPr>
            <a:lvl3pPr>
              <a:defRPr sz="1400"/>
            </a:lvl3pPr>
            <a:lvl4pPr>
              <a:defRPr sz="1200"/>
            </a:lvl4pPr>
            <a:lvl5pPr>
              <a:defRPr sz="1200"/>
            </a:lvl5pPr>
          </a:lstStyle>
          <a:p>
            <a:pPr lvl="0"/>
            <a:r>
              <a:rPr lang="en-US"/>
              <a:t>Click to edit Master text styles</a:t>
            </a:r>
          </a:p>
        </p:txBody>
      </p:sp>
      <p:sp>
        <p:nvSpPr>
          <p:cNvPr id="6" name="Picture Placeholder 15">
            <a:extLst>
              <a:ext uri="{FF2B5EF4-FFF2-40B4-BE49-F238E27FC236}">
                <a16:creationId xmlns:a16="http://schemas.microsoft.com/office/drawing/2014/main" id="{5B120E90-542A-8CA7-7959-3C3FDE217342}"/>
              </a:ext>
            </a:extLst>
          </p:cNvPr>
          <p:cNvSpPr>
            <a:spLocks noGrp="1"/>
          </p:cNvSpPr>
          <p:nvPr>
            <p:ph type="pic" sz="quarter" idx="11"/>
          </p:nvPr>
        </p:nvSpPr>
        <p:spPr>
          <a:xfrm>
            <a:off x="621158" y="1740991"/>
            <a:ext cx="992504" cy="923330"/>
          </a:xfrm>
          <a:prstGeom prst="rect">
            <a:avLst/>
          </a:prstGeom>
        </p:spPr>
        <p:txBody>
          <a:bodyPr/>
          <a:lstStyle>
            <a:lvl1pPr marL="0" indent="0">
              <a:buNone/>
              <a:defRPr sz="1000"/>
            </a:lvl1pPr>
          </a:lstStyle>
          <a:p>
            <a:endParaRPr lang="en-US"/>
          </a:p>
        </p:txBody>
      </p:sp>
      <p:sp>
        <p:nvSpPr>
          <p:cNvPr id="8" name="Content Placeholder 7">
            <a:extLst>
              <a:ext uri="{FF2B5EF4-FFF2-40B4-BE49-F238E27FC236}">
                <a16:creationId xmlns:a16="http://schemas.microsoft.com/office/drawing/2014/main" id="{F6DCDEFC-2751-C232-3DDE-D7E05066C0D4}"/>
              </a:ext>
            </a:extLst>
          </p:cNvPr>
          <p:cNvSpPr>
            <a:spLocks noGrp="1"/>
          </p:cNvSpPr>
          <p:nvPr>
            <p:ph sz="quarter" idx="12"/>
          </p:nvPr>
        </p:nvSpPr>
        <p:spPr>
          <a:xfrm>
            <a:off x="1810511" y="3229792"/>
            <a:ext cx="8182441" cy="1167325"/>
          </a:xfrm>
          <a:prstGeom prst="rect">
            <a:avLst/>
          </a:prstGeom>
        </p:spPr>
        <p:txBody>
          <a:bodyPr/>
          <a:lstStyle>
            <a:lvl1pPr marL="0" indent="0">
              <a:lnSpc>
                <a:spcPct val="100000"/>
              </a:lnSpc>
              <a:spcBef>
                <a:spcPts val="0"/>
              </a:spcBef>
              <a:buFontTx/>
              <a:buNone/>
              <a:defRPr sz="1200"/>
            </a:lvl1pPr>
            <a:lvl2pPr>
              <a:defRPr sz="1600"/>
            </a:lvl2pPr>
            <a:lvl3pPr>
              <a:defRPr sz="1400"/>
            </a:lvl3pPr>
            <a:lvl4pPr>
              <a:defRPr sz="1200"/>
            </a:lvl4pPr>
            <a:lvl5pPr>
              <a:defRPr sz="1200"/>
            </a:lvl5pPr>
          </a:lstStyle>
          <a:p>
            <a:pPr lvl="0"/>
            <a:r>
              <a:rPr lang="en-US"/>
              <a:t>Click to edit Master text styles</a:t>
            </a:r>
          </a:p>
        </p:txBody>
      </p:sp>
      <p:sp>
        <p:nvSpPr>
          <p:cNvPr id="9" name="Picture Placeholder 15">
            <a:extLst>
              <a:ext uri="{FF2B5EF4-FFF2-40B4-BE49-F238E27FC236}">
                <a16:creationId xmlns:a16="http://schemas.microsoft.com/office/drawing/2014/main" id="{E62D3891-DD07-A6C7-CD15-7C9342D378D0}"/>
              </a:ext>
            </a:extLst>
          </p:cNvPr>
          <p:cNvSpPr>
            <a:spLocks noGrp="1"/>
          </p:cNvSpPr>
          <p:nvPr>
            <p:ph type="pic" sz="quarter" idx="13"/>
          </p:nvPr>
        </p:nvSpPr>
        <p:spPr>
          <a:xfrm>
            <a:off x="621158" y="3228415"/>
            <a:ext cx="992504" cy="923330"/>
          </a:xfrm>
          <a:prstGeom prst="rect">
            <a:avLst/>
          </a:prstGeom>
        </p:spPr>
        <p:txBody>
          <a:bodyPr/>
          <a:lstStyle>
            <a:lvl1pPr marL="0" indent="0">
              <a:buNone/>
              <a:defRPr sz="1000"/>
            </a:lvl1pPr>
          </a:lstStyle>
          <a:p>
            <a:endParaRPr lang="en-US"/>
          </a:p>
        </p:txBody>
      </p:sp>
      <p:sp>
        <p:nvSpPr>
          <p:cNvPr id="10" name="Content Placeholder 7">
            <a:extLst>
              <a:ext uri="{FF2B5EF4-FFF2-40B4-BE49-F238E27FC236}">
                <a16:creationId xmlns:a16="http://schemas.microsoft.com/office/drawing/2014/main" id="{7C468D6A-D854-CBDC-9D2A-2DAEE6719381}"/>
              </a:ext>
            </a:extLst>
          </p:cNvPr>
          <p:cNvSpPr>
            <a:spLocks noGrp="1"/>
          </p:cNvSpPr>
          <p:nvPr>
            <p:ph sz="quarter" idx="14"/>
          </p:nvPr>
        </p:nvSpPr>
        <p:spPr>
          <a:xfrm>
            <a:off x="1810509" y="4715839"/>
            <a:ext cx="8182443" cy="1167325"/>
          </a:xfrm>
          <a:prstGeom prst="rect">
            <a:avLst/>
          </a:prstGeom>
        </p:spPr>
        <p:txBody>
          <a:bodyPr/>
          <a:lstStyle>
            <a:lvl1pPr marL="0" indent="0">
              <a:lnSpc>
                <a:spcPct val="100000"/>
              </a:lnSpc>
              <a:spcBef>
                <a:spcPts val="0"/>
              </a:spcBef>
              <a:buFontTx/>
              <a:buNone/>
              <a:defRPr sz="1200"/>
            </a:lvl1pPr>
            <a:lvl2pPr>
              <a:defRPr sz="1600"/>
            </a:lvl2pPr>
            <a:lvl3pPr>
              <a:defRPr sz="1400"/>
            </a:lvl3pPr>
            <a:lvl4pPr>
              <a:defRPr sz="1200"/>
            </a:lvl4pPr>
            <a:lvl5pPr>
              <a:defRPr sz="1200"/>
            </a:lvl5pPr>
          </a:lstStyle>
          <a:p>
            <a:pPr lvl="0"/>
            <a:r>
              <a:rPr lang="en-US"/>
              <a:t>Click to edit Master text styles</a:t>
            </a:r>
          </a:p>
        </p:txBody>
      </p:sp>
      <p:sp>
        <p:nvSpPr>
          <p:cNvPr id="11" name="Picture Placeholder 15">
            <a:extLst>
              <a:ext uri="{FF2B5EF4-FFF2-40B4-BE49-F238E27FC236}">
                <a16:creationId xmlns:a16="http://schemas.microsoft.com/office/drawing/2014/main" id="{312E891D-5A98-5182-9FB2-FE60BBD9787B}"/>
              </a:ext>
            </a:extLst>
          </p:cNvPr>
          <p:cNvSpPr>
            <a:spLocks noGrp="1"/>
          </p:cNvSpPr>
          <p:nvPr>
            <p:ph type="pic" sz="quarter" idx="15"/>
          </p:nvPr>
        </p:nvSpPr>
        <p:spPr>
          <a:xfrm>
            <a:off x="621158" y="4714462"/>
            <a:ext cx="992504" cy="923330"/>
          </a:xfrm>
          <a:prstGeom prst="rect">
            <a:avLst/>
          </a:prstGeom>
        </p:spPr>
        <p:txBody>
          <a:bodyPr/>
          <a:lstStyle>
            <a:lvl1pPr marL="0" indent="0">
              <a:buNone/>
              <a:defRPr sz="1000"/>
            </a:lvl1pPr>
          </a:lstStyle>
          <a:p>
            <a:endParaRPr lang="en-US"/>
          </a:p>
        </p:txBody>
      </p:sp>
      <p:sp>
        <p:nvSpPr>
          <p:cNvPr id="14" name="Footer Placeholder 4">
            <a:extLst>
              <a:ext uri="{FF2B5EF4-FFF2-40B4-BE49-F238E27FC236}">
                <a16:creationId xmlns:a16="http://schemas.microsoft.com/office/drawing/2014/main" id="{8857D787-8FFE-AF50-DC72-D4230955FE8A}"/>
              </a:ext>
            </a:extLst>
          </p:cNvPr>
          <p:cNvSpPr>
            <a:spLocks noGrp="1"/>
          </p:cNvSpPr>
          <p:nvPr>
            <p:ph type="ftr" sz="quarter" idx="16"/>
          </p:nvPr>
        </p:nvSpPr>
        <p:spPr>
          <a:xfrm>
            <a:off x="6053833" y="6205492"/>
            <a:ext cx="4114800" cy="284085"/>
          </a:xfrm>
          <a:prstGeom prst="rect">
            <a:avLst/>
          </a:prstGeom>
        </p:spPr>
        <p:txBody>
          <a:bodyPr/>
          <a:lstStyle>
            <a:lvl1pPr algn="r">
              <a:defRPr sz="1200"/>
            </a:lvl1pPr>
          </a:lstStyle>
          <a:p>
            <a:r>
              <a:rPr lang="cs-CZ"/>
              <a:t>ATS Global  |  Confidential  |</a:t>
            </a:r>
            <a:endParaRPr lang="en-US"/>
          </a:p>
        </p:txBody>
      </p:sp>
      <p:sp>
        <p:nvSpPr>
          <p:cNvPr id="15" name="Slide Number Placeholder 5">
            <a:extLst>
              <a:ext uri="{FF2B5EF4-FFF2-40B4-BE49-F238E27FC236}">
                <a16:creationId xmlns:a16="http://schemas.microsoft.com/office/drawing/2014/main" id="{C6C1A44D-11E5-968F-03F8-10EB1795D64C}"/>
              </a:ext>
            </a:extLst>
          </p:cNvPr>
          <p:cNvSpPr>
            <a:spLocks noGrp="1"/>
          </p:cNvSpPr>
          <p:nvPr>
            <p:ph type="sldNum" sz="quarter" idx="17"/>
          </p:nvPr>
        </p:nvSpPr>
        <p:spPr>
          <a:xfrm>
            <a:off x="10067273" y="6205492"/>
            <a:ext cx="416511" cy="284085"/>
          </a:xfrm>
          <a:prstGeom prst="rect">
            <a:avLst/>
          </a:prstGeom>
        </p:spPr>
        <p:txBody>
          <a:bodyPr/>
          <a:lstStyle>
            <a:lvl1pPr marL="0" algn="l" defTabSz="914400" rtl="0" eaLnBrk="1" latinLnBrk="0" hangingPunct="1">
              <a:defRPr lang="en-US" sz="1200" kern="1200" smtClean="0">
                <a:solidFill>
                  <a:schemeClr val="tx1"/>
                </a:solidFill>
                <a:latin typeface="+mn-lt"/>
                <a:ea typeface="+mn-ea"/>
                <a:cs typeface="+mn-cs"/>
              </a:defRPr>
            </a:lvl1pPr>
          </a:lstStyle>
          <a:p>
            <a:fld id="{D3F50359-A291-4FC8-B367-693A542292DF}" type="slidenum">
              <a:rPr lang="en-US" smtClean="0"/>
              <a:pPr/>
              <a:t>‹Nº›</a:t>
            </a:fld>
            <a:endParaRPr lang="en-US"/>
          </a:p>
        </p:txBody>
      </p:sp>
      <p:sp>
        <p:nvSpPr>
          <p:cNvPr id="7" name="Picture Placeholder 4">
            <a:extLst>
              <a:ext uri="{FF2B5EF4-FFF2-40B4-BE49-F238E27FC236}">
                <a16:creationId xmlns:a16="http://schemas.microsoft.com/office/drawing/2014/main" id="{8E8AA967-BF18-487C-9CBD-7607A55822AF}"/>
              </a:ext>
            </a:extLst>
          </p:cNvPr>
          <p:cNvSpPr>
            <a:spLocks noGrp="1"/>
          </p:cNvSpPr>
          <p:nvPr>
            <p:ph type="pic" sz="quarter" idx="18" hasCustomPrompt="1"/>
          </p:nvPr>
        </p:nvSpPr>
        <p:spPr>
          <a:xfrm>
            <a:off x="10784302" y="-2"/>
            <a:ext cx="1407698" cy="6858002"/>
          </a:xfrm>
          <a:prstGeom prst="rect">
            <a:avLst/>
          </a:prstGeom>
          <a:solidFill>
            <a:srgbClr val="002C77"/>
          </a:solidFill>
        </p:spPr>
        <p:txBody>
          <a:bodyPr/>
          <a:lstStyle>
            <a:lvl1pPr marL="0" indent="0">
              <a:buNone/>
              <a:defRPr sz="1400">
                <a:solidFill>
                  <a:schemeClr val="bg1"/>
                </a:solidFill>
                <a:latin typeface="+mj-lt"/>
              </a:defRPr>
            </a:lvl1pPr>
          </a:lstStyle>
          <a:p>
            <a:r>
              <a:rPr lang="cs-CZ" dirty="0"/>
              <a:t>NOTE: Add a picture and set the image transparency to 65%!</a:t>
            </a:r>
            <a:endParaRPr lang="en-US" dirty="0"/>
          </a:p>
        </p:txBody>
      </p:sp>
    </p:spTree>
    <p:extLst>
      <p:ext uri="{BB962C8B-B14F-4D97-AF65-F5344CB8AC3E}">
        <p14:creationId xmlns:p14="http://schemas.microsoft.com/office/powerpoint/2010/main" val="42072898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svg"/><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theme" Target="../theme/theme2.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5" Type="http://schemas.openxmlformats.org/officeDocument/2006/relationships/theme" Target="../theme/theme3.xml"/><Relationship Id="rId4" Type="http://schemas.openxmlformats.org/officeDocument/2006/relationships/slideLayout" Target="../slideLayouts/slideLayout11.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theme" Target="../theme/theme5.xml"/><Relationship Id="rId5" Type="http://schemas.openxmlformats.org/officeDocument/2006/relationships/slideLayout" Target="../slideLayouts/slideLayout18.xml"/><Relationship Id="rId4" Type="http://schemas.openxmlformats.org/officeDocument/2006/relationships/slideLayout" Target="../slideLayouts/slideLayout17.xml"/></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20.xml"/><Relationship Id="rId1" Type="http://schemas.openxmlformats.org/officeDocument/2006/relationships/slideLayout" Target="../slideLayouts/slideLayout19.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E2B0D866-95D5-6F9E-5E99-179EF260F433}"/>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20892" y="6278910"/>
            <a:ext cx="638176" cy="255858"/>
          </a:xfrm>
          <a:prstGeom prst="rect">
            <a:avLst/>
          </a:prstGeom>
        </p:spPr>
      </p:pic>
    </p:spTree>
    <p:extLst>
      <p:ext uri="{BB962C8B-B14F-4D97-AF65-F5344CB8AC3E}">
        <p14:creationId xmlns:p14="http://schemas.microsoft.com/office/powerpoint/2010/main" val="3270846621"/>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23835647"/>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68220564"/>
      </p:ext>
    </p:extLst>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31107008"/>
      </p:ext>
    </p:extLst>
  </p:cSld>
  <p:clrMap bg1="lt1" tx1="dk1" bg2="lt2" tx2="dk2" accent1="accent1" accent2="accent2" accent3="accent3" accent4="accent4" accent5="accent5" accent6="accent6" hlink="hlink" folHlink="folHlink"/>
  <p:sldLayoutIdLst>
    <p:sldLayoutId id="2147483757" r:id="rId1"/>
    <p:sldLayoutId id="2147483758" r:id="rId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90624486"/>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2931311"/>
      </p:ext>
    </p:extLst>
  </p:cSld>
  <p:clrMap bg1="lt1" tx1="dk1" bg2="lt2" tx2="dk2" accent1="accent1" accent2="accent2" accent3="accent3" accent4="accent4" accent5="accent5" accent6="accent6" hlink="hlink" folHlink="folHlink"/>
  <p:sldLayoutIdLst>
    <p:sldLayoutId id="2147483766" r:id="rId1"/>
    <p:sldLayoutId id="2147483767" r:id="rId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88865276"/>
      </p:ext>
    </p:extLst>
  </p:cSld>
  <p:clrMap bg1="lt1" tx1="dk1" bg2="lt2" tx2="dk2" accent1="accent1" accent2="accent2" accent3="accent3" accent4="accent4" accent5="accent5" accent6="accent6" hlink="hlink" folHlink="folHlink"/>
  <p:sldLayoutIdLst>
    <p:sldLayoutId id="2147483770" r:id="rId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6.xml"/><Relationship Id="rId6" Type="http://schemas.openxmlformats.org/officeDocument/2006/relationships/image" Target="../media/image16.png"/><Relationship Id="rId5" Type="http://schemas.openxmlformats.org/officeDocument/2006/relationships/image" Target="../media/image15.jpg"/><Relationship Id="rId4" Type="http://schemas.openxmlformats.org/officeDocument/2006/relationships/image" Target="../media/image14.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7C507-4CD2-429B-62DE-0584FC9F6F94}"/>
              </a:ext>
            </a:extLst>
          </p:cNvPr>
          <p:cNvSpPr>
            <a:spLocks noGrp="1"/>
          </p:cNvSpPr>
          <p:nvPr>
            <p:ph type="title"/>
          </p:nvPr>
        </p:nvSpPr>
        <p:spPr/>
        <p:txBody>
          <a:bodyPr/>
          <a:lstStyle/>
          <a:p>
            <a:r>
              <a:rPr lang="cs-CZ" dirty="0"/>
              <a:t>Productos multicomponentes</a:t>
            </a:r>
            <a:endParaRPr lang="en-US" dirty="0"/>
          </a:p>
        </p:txBody>
      </p:sp>
      <p:sp>
        <p:nvSpPr>
          <p:cNvPr id="3" name="Content Placeholder 2">
            <a:extLst>
              <a:ext uri="{FF2B5EF4-FFF2-40B4-BE49-F238E27FC236}">
                <a16:creationId xmlns:a16="http://schemas.microsoft.com/office/drawing/2014/main" id="{0940388A-6B11-449D-55E4-8DF94D0766CB}"/>
              </a:ext>
            </a:extLst>
          </p:cNvPr>
          <p:cNvSpPr>
            <a:spLocks noGrp="1"/>
          </p:cNvSpPr>
          <p:nvPr>
            <p:ph sz="quarter" idx="10"/>
          </p:nvPr>
        </p:nvSpPr>
        <p:spPr>
          <a:xfrm>
            <a:off x="1359068" y="1859339"/>
            <a:ext cx="2590743" cy="1642813"/>
          </a:xfrm>
        </p:spPr>
        <p:txBody>
          <a:bodyPr/>
          <a:lstStyle/>
          <a:p>
            <a:r>
              <a:rPr lang="en-US" sz="1250" b="1" dirty="0" err="1"/>
              <a:t>Retos</a:t>
            </a:r>
            <a:r>
              <a:rPr lang="cs-CZ" sz="1250" b="1" dirty="0"/>
              <a:t>.</a:t>
            </a:r>
            <a:endParaRPr lang="es-ES" sz="1250" b="1" dirty="0"/>
          </a:p>
          <a:p>
            <a:endParaRPr lang="cs-CZ" sz="1250" b="1" dirty="0"/>
          </a:p>
          <a:p>
            <a:pPr marL="171450" indent="-171450">
              <a:buFont typeface="Arial" panose="020B0604020202020204" pitchFamily="34" charset="0"/>
              <a:buChar char="•"/>
            </a:pPr>
            <a:r>
              <a:rPr lang="es-ES" sz="1250" dirty="0"/>
              <a:t>La transferencia de calor y la compatibilidad de materiales son cuestiones críticas para los productos moldeados multicomponente, como maquinillas de afeitar o mangos de cepillos de dientes, debido a las diferencias en las propiedades térmicas de los materiales.</a:t>
            </a:r>
          </a:p>
          <a:p>
            <a:pPr marL="171450" indent="-171450">
              <a:buFont typeface="Arial" panose="020B0604020202020204" pitchFamily="34" charset="0"/>
              <a:buChar char="•"/>
            </a:pPr>
            <a:endParaRPr lang="es-ES" sz="1250" dirty="0"/>
          </a:p>
          <a:p>
            <a:pPr marL="171450" indent="-171450">
              <a:buFont typeface="Arial" panose="020B0604020202020204" pitchFamily="34" charset="0"/>
              <a:buChar char="•"/>
            </a:pPr>
            <a:r>
              <a:rPr lang="es-ES" sz="1250" dirty="0"/>
              <a:t>La estabilidad dimensional, incluido el control del alabeo, es el reto de varias aplicaciones nuevas para productos de consumo como el cuidado dental personal.</a:t>
            </a:r>
            <a:endParaRPr lang="en-US" sz="1250" dirty="0"/>
          </a:p>
          <a:p>
            <a:endParaRPr lang="en-US" sz="1250" dirty="0"/>
          </a:p>
        </p:txBody>
      </p:sp>
      <p:pic>
        <p:nvPicPr>
          <p:cNvPr id="14" name="Picture Placeholder 13" descr="Icon&#10;&#10;Description automatically generated">
            <a:extLst>
              <a:ext uri="{FF2B5EF4-FFF2-40B4-BE49-F238E27FC236}">
                <a16:creationId xmlns:a16="http://schemas.microsoft.com/office/drawing/2014/main" id="{EA371507-DEFE-4320-E967-F7DFA159B750}"/>
              </a:ext>
            </a:extLst>
          </p:cNvPr>
          <p:cNvPicPr>
            <a:picLocks noGrp="1" noChangeAspect="1"/>
          </p:cNvPicPr>
          <p:nvPr>
            <p:ph type="pic" sz="quarter" idx="11"/>
          </p:nvPr>
        </p:nvPicPr>
        <p:blipFill rotWithShape="1">
          <a:blip r:embed="rId2">
            <a:extLst>
              <a:ext uri="{28A0092B-C50C-407E-A947-70E740481C1C}">
                <a14:useLocalDpi xmlns:a14="http://schemas.microsoft.com/office/drawing/2010/main" val="0"/>
              </a:ext>
            </a:extLst>
          </a:blip>
          <a:srcRect/>
          <a:stretch/>
        </p:blipFill>
        <p:spPr/>
      </p:pic>
      <p:sp>
        <p:nvSpPr>
          <p:cNvPr id="5" name="Content Placeholder 4">
            <a:extLst>
              <a:ext uri="{FF2B5EF4-FFF2-40B4-BE49-F238E27FC236}">
                <a16:creationId xmlns:a16="http://schemas.microsoft.com/office/drawing/2014/main" id="{F4FA4C84-E966-0AF1-BD94-EDD6A138EA00}"/>
              </a:ext>
            </a:extLst>
          </p:cNvPr>
          <p:cNvSpPr>
            <a:spLocks noGrp="1"/>
          </p:cNvSpPr>
          <p:nvPr>
            <p:ph sz="quarter" idx="12"/>
          </p:nvPr>
        </p:nvSpPr>
        <p:spPr>
          <a:xfrm>
            <a:off x="4919010" y="1859339"/>
            <a:ext cx="2590743" cy="1642813"/>
          </a:xfrm>
        </p:spPr>
        <p:txBody>
          <a:bodyPr/>
          <a:lstStyle/>
          <a:p>
            <a:r>
              <a:rPr lang="en-US" sz="1250" b="1" dirty="0" err="1"/>
              <a:t>Soluciones</a:t>
            </a:r>
            <a:r>
              <a:rPr lang="cs-CZ" sz="1250" b="1" dirty="0"/>
              <a:t>.</a:t>
            </a:r>
            <a:endParaRPr lang="es-ES" sz="1250" b="1" dirty="0"/>
          </a:p>
          <a:p>
            <a:endParaRPr lang="cs-CZ" sz="1250" b="1" dirty="0"/>
          </a:p>
          <a:p>
            <a:pPr marL="285750" indent="-285750">
              <a:buFont typeface="Arial" panose="020B0604020202020204" pitchFamily="34" charset="0"/>
              <a:buChar char="•"/>
            </a:pPr>
            <a:r>
              <a:rPr lang="es-ES" sz="1250" dirty="0"/>
              <a:t>Usando Moldex3D Flow/Pack/</a:t>
            </a:r>
            <a:r>
              <a:rPr lang="es-ES" sz="1250" dirty="0" err="1"/>
              <a:t>Cool</a:t>
            </a:r>
            <a:r>
              <a:rPr lang="es-ES" sz="1250" dirty="0"/>
              <a:t>/</a:t>
            </a:r>
            <a:r>
              <a:rPr lang="es-ES" sz="1250" dirty="0" err="1"/>
              <a:t>Warp</a:t>
            </a:r>
            <a:r>
              <a:rPr lang="es-ES" sz="1250" dirty="0"/>
              <a:t>/MCM para analizar la causa raíz de la contracción y el alabeo, y luego proporcionar más información sobre el diseño de piezas y moldes y la optimización de procesos.</a:t>
            </a:r>
            <a:endParaRPr lang="en-US" sz="1250" dirty="0"/>
          </a:p>
          <a:p>
            <a:endParaRPr lang="en-US" sz="1250" dirty="0"/>
          </a:p>
        </p:txBody>
      </p:sp>
      <p:pic>
        <p:nvPicPr>
          <p:cNvPr id="16" name="Picture Placeholder 15" descr="Bombilla y equipo contorno">
            <a:extLst>
              <a:ext uri="{FF2B5EF4-FFF2-40B4-BE49-F238E27FC236}">
                <a16:creationId xmlns:a16="http://schemas.microsoft.com/office/drawing/2014/main" id="{0BB02B9C-71E2-9CE6-FC00-08456618A7E7}"/>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4265739" y="1858736"/>
            <a:ext cx="634983" cy="634983"/>
          </a:xfrm>
        </p:spPr>
      </p:pic>
      <p:sp>
        <p:nvSpPr>
          <p:cNvPr id="12" name="Slide Number Placeholder 11">
            <a:extLst>
              <a:ext uri="{FF2B5EF4-FFF2-40B4-BE49-F238E27FC236}">
                <a16:creationId xmlns:a16="http://schemas.microsoft.com/office/drawing/2014/main" id="{4E5912CA-42FF-0E78-D429-AFE996C918B6}"/>
              </a:ext>
            </a:extLst>
          </p:cNvPr>
          <p:cNvSpPr>
            <a:spLocks noGrp="1"/>
          </p:cNvSpPr>
          <p:nvPr>
            <p:ph type="sldNum" sz="quarter" idx="21"/>
          </p:nvPr>
        </p:nvSpPr>
        <p:spPr/>
        <p:txBody>
          <a:bodyPr/>
          <a:lstStyle/>
          <a:p>
            <a:fld id="{D3F50359-A291-4FC8-B367-693A542292DF}" type="slidenum">
              <a:rPr lang="en-US" smtClean="0"/>
              <a:pPr/>
              <a:t>1</a:t>
            </a:fld>
            <a:endParaRPr lang="en-US"/>
          </a:p>
        </p:txBody>
      </p:sp>
      <p:pic>
        <p:nvPicPr>
          <p:cNvPr id="24" name="Imagen 23" descr="Imagen que contiene herramienta, llave, cepillo&#10;&#10;Descripción generada automáticamente">
            <a:extLst>
              <a:ext uri="{FF2B5EF4-FFF2-40B4-BE49-F238E27FC236}">
                <a16:creationId xmlns:a16="http://schemas.microsoft.com/office/drawing/2014/main" id="{8E1D7F6B-3173-AF93-B359-66958963401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4800794">
            <a:off x="7411535" y="2458991"/>
            <a:ext cx="5710040" cy="2412000"/>
          </a:xfrm>
          <a:prstGeom prst="rect">
            <a:avLst/>
          </a:prstGeom>
        </p:spPr>
      </p:pic>
      <p:sp>
        <p:nvSpPr>
          <p:cNvPr id="22" name="Obdélník 7">
            <a:extLst>
              <a:ext uri="{FF2B5EF4-FFF2-40B4-BE49-F238E27FC236}">
                <a16:creationId xmlns:a16="http://schemas.microsoft.com/office/drawing/2014/main" id="{37F00681-60F0-4AAF-2B2C-1CA9AF667BBF}"/>
              </a:ext>
            </a:extLst>
          </p:cNvPr>
          <p:cNvSpPr/>
          <p:nvPr/>
        </p:nvSpPr>
        <p:spPr>
          <a:xfrm>
            <a:off x="8050127" y="0"/>
            <a:ext cx="4141873" cy="6858000"/>
          </a:xfrm>
          <a:prstGeom prst="rect">
            <a:avLst/>
          </a:prstGeom>
          <a:gradFill>
            <a:gsLst>
              <a:gs pos="0">
                <a:srgbClr val="002C77">
                  <a:alpha val="0"/>
                </a:srgbClr>
              </a:gs>
              <a:gs pos="80000">
                <a:srgbClr val="002C77">
                  <a:alpha val="90000"/>
                </a:srgb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35" name="Imagen 34">
            <a:extLst>
              <a:ext uri="{FF2B5EF4-FFF2-40B4-BE49-F238E27FC236}">
                <a16:creationId xmlns:a16="http://schemas.microsoft.com/office/drawing/2014/main" id="{2CA58AE0-99CD-CC01-8A41-9FC6FFAE36FF}"/>
              </a:ext>
            </a:extLst>
          </p:cNvPr>
          <p:cNvPicPr>
            <a:picLocks noChangeAspect="1"/>
          </p:cNvPicPr>
          <p:nvPr/>
        </p:nvPicPr>
        <p:blipFill>
          <a:blip r:embed="rId6"/>
          <a:stretch>
            <a:fillRect/>
          </a:stretch>
        </p:blipFill>
        <p:spPr>
          <a:xfrm>
            <a:off x="1498907" y="6381245"/>
            <a:ext cx="678688" cy="180000"/>
          </a:xfrm>
          <a:prstGeom prst="rect">
            <a:avLst/>
          </a:prstGeom>
        </p:spPr>
      </p:pic>
    </p:spTree>
    <p:extLst>
      <p:ext uri="{BB962C8B-B14F-4D97-AF65-F5344CB8AC3E}">
        <p14:creationId xmlns:p14="http://schemas.microsoft.com/office/powerpoint/2010/main" val="1047738914"/>
      </p:ext>
    </p:extLst>
  </p:cSld>
  <p:clrMapOvr>
    <a:masterClrMapping/>
  </p:clrMapOvr>
</p:sld>
</file>

<file path=ppt/theme/theme1.xml><?xml version="1.0" encoding="utf-8"?>
<a:theme xmlns:a="http://schemas.openxmlformats.org/drawingml/2006/main" name="ATS Global - blank">
  <a:themeElements>
    <a:clrScheme name="ATS Colour Palette">
      <a:dk1>
        <a:srgbClr val="000000"/>
      </a:dk1>
      <a:lt1>
        <a:sysClr val="window" lastClr="FFFFFF"/>
      </a:lt1>
      <a:dk2>
        <a:srgbClr val="000000"/>
      </a:dk2>
      <a:lt2>
        <a:srgbClr val="F2F2F2"/>
      </a:lt2>
      <a:accent1>
        <a:srgbClr val="317DFF"/>
      </a:accent1>
      <a:accent2>
        <a:srgbClr val="FFB200"/>
      </a:accent2>
      <a:accent3>
        <a:srgbClr val="BFBFBF"/>
      </a:accent3>
      <a:accent4>
        <a:srgbClr val="002C77"/>
      </a:accent4>
      <a:accent5>
        <a:srgbClr val="2BD276"/>
      </a:accent5>
      <a:accent6>
        <a:srgbClr val="FF3232"/>
      </a:accent6>
      <a:hlink>
        <a:srgbClr val="0563C1"/>
      </a:hlink>
      <a:folHlink>
        <a:srgbClr val="954F72"/>
      </a:folHlink>
    </a:clrScheme>
    <a:fontScheme name="ATS Global">
      <a:majorFont>
        <a:latin typeface="Roboto Black"/>
        <a:ea typeface=""/>
        <a:cs typeface=""/>
      </a:majorFont>
      <a:minorFont>
        <a:latin typeface="Robo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ATS Global - option 1">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TS Global">
      <a:majorFont>
        <a:latin typeface="Roboto Black"/>
        <a:ea typeface=""/>
        <a:cs typeface=""/>
      </a:majorFont>
      <a:minorFont>
        <a:latin typeface="Robo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ATS Global - option 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TS Global">
      <a:majorFont>
        <a:latin typeface="Roboto Black"/>
        <a:ea typeface=""/>
        <a:cs typeface=""/>
      </a:majorFont>
      <a:minorFont>
        <a:latin typeface="Robo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ATS Global - option 3">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TS Global">
      <a:majorFont>
        <a:latin typeface="Roboto Black"/>
        <a:ea typeface=""/>
        <a:cs typeface=""/>
      </a:majorFont>
      <a:minorFont>
        <a:latin typeface="Robo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ATS Global - option 4">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TS Global">
      <a:majorFont>
        <a:latin typeface="Roboto Black"/>
        <a:ea typeface=""/>
        <a:cs typeface=""/>
      </a:majorFont>
      <a:minorFont>
        <a:latin typeface="Robo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ATS Global - option 5">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TS Global">
      <a:majorFont>
        <a:latin typeface="Roboto Black"/>
        <a:ea typeface=""/>
        <a:cs typeface=""/>
      </a:majorFont>
      <a:minorFont>
        <a:latin typeface="Robo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ATS Global - final slid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TS Global">
      <a:majorFont>
        <a:latin typeface="Roboto Black"/>
        <a:ea typeface=""/>
        <a:cs typeface=""/>
      </a:majorFont>
      <a:minorFont>
        <a:latin typeface="Robo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FDB75DB28D02B4194D4A1286923A5E4" ma:contentTypeVersion="2" ma:contentTypeDescription="Create a new document." ma:contentTypeScope="" ma:versionID="5feec224b0aa7b015b7da63b8db2c142">
  <xsd:schema xmlns:xsd="http://www.w3.org/2001/XMLSchema" xmlns:xs="http://www.w3.org/2001/XMLSchema" xmlns:p="http://schemas.microsoft.com/office/2006/metadata/properties" xmlns:ns2="1815997f-1cbc-4206-a6d4-2814eeae8ed2" targetNamespace="http://schemas.microsoft.com/office/2006/metadata/properties" ma:root="true" ma:fieldsID="7e9d3cc12c1a3db51171c163afbd7357" ns2:_="">
    <xsd:import namespace="1815997f-1cbc-4206-a6d4-2814eeae8ed2"/>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15997f-1cbc-4206-a6d4-2814eeae8ed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A87E986-F271-4720-AD75-767CC27AE832}">
  <ds:schemaRefs>
    <ds:schemaRef ds:uri="http://schemas.microsoft.com/sharepoint/v3/contenttype/forms"/>
  </ds:schemaRefs>
</ds:datastoreItem>
</file>

<file path=customXml/itemProps2.xml><?xml version="1.0" encoding="utf-8"?>
<ds:datastoreItem xmlns:ds="http://schemas.openxmlformats.org/officeDocument/2006/customXml" ds:itemID="{97846C12-A11C-40F7-8450-618F156B9AFB}">
  <ds:schemaRefs>
    <ds:schemaRef ds:uri="1815997f-1cbc-4206-a6d4-2814eeae8ed2"/>
    <ds:schemaRef ds:uri="http://schemas.openxmlformats.org/package/2006/metadata/core-properties"/>
    <ds:schemaRef ds:uri="http://www.w3.org/XML/1998/namespace"/>
    <ds:schemaRef ds:uri="http://purl.org/dc/elements/1.1/"/>
    <ds:schemaRef ds:uri="http://schemas.microsoft.com/office/2006/documentManagement/types"/>
    <ds:schemaRef ds:uri="http://purl.org/dc/dcmitype/"/>
    <ds:schemaRef ds:uri="http://schemas.microsoft.com/office/infopath/2007/PartnerControl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02F766AC-0065-4973-ACC4-A4A822B9D3E1}">
  <ds:schemaRefs>
    <ds:schemaRef ds:uri="1815997f-1cbc-4206-a6d4-2814eeae8ed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20</TotalTime>
  <Words>116</Words>
  <Application>Microsoft Office PowerPoint</Application>
  <PresentationFormat>Panorámica</PresentationFormat>
  <Paragraphs>10</Paragraphs>
  <Slides>1</Slides>
  <Notes>0</Notes>
  <HiddenSlides>0</HiddenSlides>
  <MMClips>0</MMClips>
  <ScaleCrop>false</ScaleCrop>
  <HeadingPairs>
    <vt:vector size="6" baseType="variant">
      <vt:variant>
        <vt:lpstr>Fuentes usadas</vt:lpstr>
      </vt:variant>
      <vt:variant>
        <vt:i4>6</vt:i4>
      </vt:variant>
      <vt:variant>
        <vt:lpstr>Tema</vt:lpstr>
      </vt:variant>
      <vt:variant>
        <vt:i4>7</vt:i4>
      </vt:variant>
      <vt:variant>
        <vt:lpstr>Títulos de diapositiva</vt:lpstr>
      </vt:variant>
      <vt:variant>
        <vt:i4>1</vt:i4>
      </vt:variant>
    </vt:vector>
  </HeadingPairs>
  <TitlesOfParts>
    <vt:vector size="14" baseType="lpstr">
      <vt:lpstr>Arial</vt:lpstr>
      <vt:lpstr>Calibri</vt:lpstr>
      <vt:lpstr>Roboto</vt:lpstr>
      <vt:lpstr>Roboto Black</vt:lpstr>
      <vt:lpstr>Roboto Light</vt:lpstr>
      <vt:lpstr>Roboto Thin</vt:lpstr>
      <vt:lpstr>ATS Global - blank</vt:lpstr>
      <vt:lpstr>ATS Global - option 1</vt:lpstr>
      <vt:lpstr>ATS Global - option 2</vt:lpstr>
      <vt:lpstr>1_ATS Global - option 3</vt:lpstr>
      <vt:lpstr>ATS Global - option 4</vt:lpstr>
      <vt:lpstr>ATS Global - option 5</vt:lpstr>
      <vt:lpstr>ATS Global - final slide</vt:lpstr>
      <vt:lpstr>Productos multicomponentes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Jakub Pustějovsk</dc:creator>
  <cp:lastModifiedBy>Iraide Jordán Crespo</cp:lastModifiedBy>
  <cp:revision>20</cp:revision>
  <dcterms:created xsi:type="dcterms:W3CDTF">2023-02-24T12:04:53Z</dcterms:created>
  <dcterms:modified xsi:type="dcterms:W3CDTF">2023-05-29T08:20:53Z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0x010100CFDB75DB28D02B4194D4A1286923A5E4</vt:lpwstr>
  </property>
  <property fmtid="{D5CDD505-2E9C-101B-9397-08002B2CF9AE}" pid="3" name="_dlc_DocIdItemGuid">
    <vt:lpwstr>605704fa-bbb7-4a93-8f8c-4b9115662985</vt:lpwstr>
  </property>
  <property fmtid="{D5CDD505-2E9C-101B-9397-08002B2CF9AE}" pid="4" name="a477fa4f0eeb4df4b8030d49169bb22e">
    <vt:lpwstr/>
  </property>
  <property fmtid="{D5CDD505-2E9C-101B-9397-08002B2CF9AE}" pid="5" name="MediaServiceImageTags">
    <vt:lpwstr/>
  </property>
  <property fmtid="{D5CDD505-2E9C-101B-9397-08002B2CF9AE}" pid="6" name="Collateral">
    <vt:lpwstr/>
  </property>
  <property fmtid="{D5CDD505-2E9C-101B-9397-08002B2CF9AE}" pid="7" name="Product">
    <vt:lpwstr/>
  </property>
  <property fmtid="{D5CDD505-2E9C-101B-9397-08002B2CF9AE}" pid="8" name="Industry">
    <vt:lpwstr/>
  </property>
  <property fmtid="{D5CDD505-2E9C-101B-9397-08002B2CF9AE}" pid="9" name="f0c4a53cb0074651aaff64a2caf05f03">
    <vt:lpwstr/>
  </property>
  <property fmtid="{D5CDD505-2E9C-101B-9397-08002B2CF9AE}" pid="10" name="Knowledge_x0020_Area">
    <vt:lpwstr/>
  </property>
  <property fmtid="{D5CDD505-2E9C-101B-9397-08002B2CF9AE}" pid="11" name="g29bc6d4b3134f029db1b6ee059e1161">
    <vt:lpwstr/>
  </property>
  <property fmtid="{D5CDD505-2E9C-101B-9397-08002B2CF9AE}" pid="12" name="l95c9484c8bc4b4c92ac8ce5193fc637">
    <vt:lpwstr/>
  </property>
  <property fmtid="{D5CDD505-2E9C-101B-9397-08002B2CF9AE}" pid="13" name="Knowledge Area">
    <vt:lpwstr/>
  </property>
</Properties>
</file>